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74" r:id="rId3"/>
    <p:sldMasterId id="2147483686" r:id="rId4"/>
    <p:sldMasterId id="2147483698" r:id="rId5"/>
    <p:sldMasterId id="2147483710" r:id="rId6"/>
    <p:sldMasterId id="2147483975" r:id="rId7"/>
    <p:sldMasterId id="2147483987" r:id="rId8"/>
  </p:sldMasterIdLst>
  <p:notesMasterIdLst>
    <p:notesMasterId r:id="rId74"/>
  </p:notesMasterIdLst>
  <p:sldIdLst>
    <p:sldId id="256" r:id="rId9"/>
    <p:sldId id="257" r:id="rId10"/>
    <p:sldId id="272" r:id="rId11"/>
    <p:sldId id="279" r:id="rId12"/>
    <p:sldId id="277" r:id="rId13"/>
    <p:sldId id="273" r:id="rId14"/>
    <p:sldId id="274" r:id="rId15"/>
    <p:sldId id="275" r:id="rId16"/>
    <p:sldId id="276" r:id="rId17"/>
    <p:sldId id="278" r:id="rId18"/>
    <p:sldId id="267" r:id="rId19"/>
    <p:sldId id="280" r:id="rId20"/>
    <p:sldId id="281" r:id="rId21"/>
    <p:sldId id="283" r:id="rId22"/>
    <p:sldId id="282" r:id="rId23"/>
    <p:sldId id="321" r:id="rId24"/>
    <p:sldId id="322" r:id="rId25"/>
    <p:sldId id="323" r:id="rId26"/>
    <p:sldId id="284" r:id="rId27"/>
    <p:sldId id="263" r:id="rId28"/>
    <p:sldId id="320" r:id="rId29"/>
    <p:sldId id="312" r:id="rId30"/>
    <p:sldId id="270" r:id="rId31"/>
    <p:sldId id="315" r:id="rId32"/>
    <p:sldId id="313" r:id="rId33"/>
    <p:sldId id="314" r:id="rId34"/>
    <p:sldId id="258" r:id="rId35"/>
    <p:sldId id="260" r:id="rId36"/>
    <p:sldId id="259" r:id="rId37"/>
    <p:sldId id="261" r:id="rId38"/>
    <p:sldId id="268" r:id="rId39"/>
    <p:sldId id="319" r:id="rId40"/>
    <p:sldId id="262" r:id="rId41"/>
    <p:sldId id="316" r:id="rId42"/>
    <p:sldId id="317" r:id="rId43"/>
    <p:sldId id="318" r:id="rId44"/>
    <p:sldId id="285" r:id="rId45"/>
    <p:sldId id="286" r:id="rId46"/>
    <p:sldId id="287" r:id="rId47"/>
    <p:sldId id="288" r:id="rId48"/>
    <p:sldId id="289" r:id="rId49"/>
    <p:sldId id="290" r:id="rId50"/>
    <p:sldId id="291" r:id="rId51"/>
    <p:sldId id="296" r:id="rId52"/>
    <p:sldId id="292" r:id="rId53"/>
    <p:sldId id="293" r:id="rId54"/>
    <p:sldId id="294" r:id="rId55"/>
    <p:sldId id="295" r:id="rId56"/>
    <p:sldId id="297" r:id="rId57"/>
    <p:sldId id="298" r:id="rId58"/>
    <p:sldId id="325" r:id="rId59"/>
    <p:sldId id="299" r:id="rId60"/>
    <p:sldId id="300" r:id="rId61"/>
    <p:sldId id="302" r:id="rId62"/>
    <p:sldId id="326" r:id="rId63"/>
    <p:sldId id="301" r:id="rId64"/>
    <p:sldId id="304" r:id="rId65"/>
    <p:sldId id="305" r:id="rId66"/>
    <p:sldId id="303" r:id="rId67"/>
    <p:sldId id="306" r:id="rId68"/>
    <p:sldId id="307" r:id="rId69"/>
    <p:sldId id="308" r:id="rId70"/>
    <p:sldId id="309" r:id="rId71"/>
    <p:sldId id="310" r:id="rId72"/>
    <p:sldId id="311" r:id="rId73"/>
  </p:sldIdLst>
  <p:sldSz cx="10080625" cy="7559675"/>
  <p:notesSz cx="7772400" cy="10058400"/>
  <p:defaultTextStyle>
    <a:defPPr>
      <a:defRPr lang="en-GB"/>
    </a:defPPr>
    <a:lvl1pPr algn="l" defTabSz="455282"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0827" indent="-283957" algn="l" defTabSz="455282"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0587" indent="-226848" algn="l" defTabSz="455282"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597453" indent="-226848" algn="l" defTabSz="455282"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4322" indent="-226848" algn="l" defTabSz="455282"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4341" algn="l" defTabSz="456868" rtl="0" eaLnBrk="1" latinLnBrk="0" hangingPunct="1">
      <a:defRPr kern="1200">
        <a:solidFill>
          <a:schemeClr val="tx1"/>
        </a:solidFill>
        <a:latin typeface="Arial" charset="0"/>
        <a:ea typeface="SimSun" charset="0"/>
        <a:cs typeface="SimSun" charset="0"/>
      </a:defRPr>
    </a:lvl6pPr>
    <a:lvl7pPr marL="2741210" algn="l" defTabSz="456868" rtl="0" eaLnBrk="1" latinLnBrk="0" hangingPunct="1">
      <a:defRPr kern="1200">
        <a:solidFill>
          <a:schemeClr val="tx1"/>
        </a:solidFill>
        <a:latin typeface="Arial" charset="0"/>
        <a:ea typeface="SimSun" charset="0"/>
        <a:cs typeface="SimSun" charset="0"/>
      </a:defRPr>
    </a:lvl7pPr>
    <a:lvl8pPr marL="3198078" algn="l" defTabSz="456868" rtl="0" eaLnBrk="1" latinLnBrk="0" hangingPunct="1">
      <a:defRPr kern="1200">
        <a:solidFill>
          <a:schemeClr val="tx1"/>
        </a:solidFill>
        <a:latin typeface="Arial" charset="0"/>
        <a:ea typeface="SimSun" charset="0"/>
        <a:cs typeface="SimSun" charset="0"/>
      </a:defRPr>
    </a:lvl8pPr>
    <a:lvl9pPr marL="3654946" algn="l" defTabSz="456868" rtl="0" eaLnBrk="1" latinLnBrk="0" hangingPunct="1">
      <a:defRPr kern="1200">
        <a:solidFill>
          <a:schemeClr val="tx1"/>
        </a:solidFill>
        <a:latin typeface="Arial" charset="0"/>
        <a:ea typeface="SimSun" charset="0"/>
        <a:cs typeface="SimSun"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CB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8" autoAdjust="0"/>
    <p:restoredTop sz="94660"/>
  </p:normalViewPr>
  <p:slideViewPr>
    <p:cSldViewPr>
      <p:cViewPr>
        <p:scale>
          <a:sx n="100" d="100"/>
          <a:sy n="100" d="100"/>
        </p:scale>
        <p:origin x="-432" y="-392"/>
      </p:cViewPr>
      <p:guideLst>
        <p:guide orient="horz" pos="2161"/>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73" Type="http://schemas.openxmlformats.org/officeDocument/2006/relationships/slide" Target="slides/slide65.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noChangeArrowheads="1"/>
          </p:cNvSpPr>
          <p:nvPr>
            <p:ph type="sldImg"/>
          </p:nvPr>
        </p:nvSpPr>
        <p:spPr bwMode="auto">
          <a:xfrm>
            <a:off x="1371600" y="763588"/>
            <a:ext cx="5027613"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2050" name="Rectangle 2"/>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noProof="0" smtClean="0"/>
          </a:p>
        </p:txBody>
      </p:sp>
      <p:sp>
        <p:nvSpPr>
          <p:cNvPr id="2051" name="Rectangle 3"/>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456868">
              <a:tabLst>
                <a:tab pos="457200" algn="l"/>
                <a:tab pos="914400" algn="l"/>
                <a:tab pos="1371600" algn="l"/>
                <a:tab pos="1828800" algn="l"/>
                <a:tab pos="2286000" algn="l"/>
                <a:tab pos="2743200" algn="l"/>
                <a:tab pos="3200400" algn="l"/>
              </a:tabLst>
              <a:defRPr sz="1400">
                <a:solidFill>
                  <a:srgbClr val="000000"/>
                </a:solidFill>
                <a:latin typeface="Times New Roman" charset="0"/>
                <a:cs typeface="Tahoma" charset="0"/>
              </a:defRPr>
            </a:lvl1pPr>
          </a:lstStyle>
          <a:p>
            <a:pPr>
              <a:defRPr/>
            </a:pPr>
            <a:endParaRPr lang="en-US"/>
          </a:p>
        </p:txBody>
      </p:sp>
      <p:sp>
        <p:nvSpPr>
          <p:cNvPr id="2052" name="Rectangle 4"/>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456868">
              <a:tabLst>
                <a:tab pos="457200" algn="l"/>
                <a:tab pos="914400" algn="l"/>
                <a:tab pos="1371600" algn="l"/>
                <a:tab pos="1828800" algn="l"/>
                <a:tab pos="2286000" algn="l"/>
                <a:tab pos="2743200" algn="l"/>
                <a:tab pos="3200400" algn="l"/>
              </a:tabLst>
              <a:defRPr sz="1400">
                <a:solidFill>
                  <a:srgbClr val="000000"/>
                </a:solidFill>
                <a:latin typeface="Times New Roman" charset="0"/>
                <a:cs typeface="Tahoma" charset="0"/>
              </a:defRPr>
            </a:lvl1pPr>
          </a:lstStyle>
          <a:p>
            <a:pPr>
              <a:defRPr/>
            </a:pPr>
            <a:endParaRPr lang="en-US"/>
          </a:p>
        </p:txBody>
      </p:sp>
      <p:sp>
        <p:nvSpPr>
          <p:cNvPr id="2053" name="Rectangle 5"/>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defTabSz="456868">
              <a:tabLst>
                <a:tab pos="457200" algn="l"/>
                <a:tab pos="914400" algn="l"/>
                <a:tab pos="1371600" algn="l"/>
                <a:tab pos="1828800" algn="l"/>
                <a:tab pos="2286000" algn="l"/>
                <a:tab pos="2743200" algn="l"/>
                <a:tab pos="3200400" algn="l"/>
              </a:tabLst>
              <a:defRPr sz="1400">
                <a:solidFill>
                  <a:srgbClr val="000000"/>
                </a:solidFill>
                <a:latin typeface="Times New Roman" charset="0"/>
                <a:cs typeface="Tahoma" charset="0"/>
              </a:defRPr>
            </a:lvl1pPr>
          </a:lstStyle>
          <a:p>
            <a:pPr>
              <a:defRPr/>
            </a:pPr>
            <a:endParaRPr lang="en-US"/>
          </a:p>
        </p:txBody>
      </p:sp>
      <p:sp>
        <p:nvSpPr>
          <p:cNvPr id="2054" name="Rectangle 6"/>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lgn="r" defTabSz="456868">
              <a:tabLst>
                <a:tab pos="457200" algn="l"/>
                <a:tab pos="914400" algn="l"/>
                <a:tab pos="1371600" algn="l"/>
                <a:tab pos="1828800" algn="l"/>
                <a:tab pos="2286000" algn="l"/>
                <a:tab pos="2743200" algn="l"/>
                <a:tab pos="3200400" algn="l"/>
              </a:tabLst>
              <a:defRPr sz="1400">
                <a:solidFill>
                  <a:srgbClr val="000000"/>
                </a:solidFill>
                <a:latin typeface="Times New Roman" charset="0"/>
                <a:cs typeface="Tahoma" charset="0"/>
              </a:defRPr>
            </a:lvl1pPr>
          </a:lstStyle>
          <a:p>
            <a:pPr>
              <a:defRPr/>
            </a:pPr>
            <a:fld id="{C46B20B0-C6F1-8D43-9CCE-ABAC5CF698BD}" type="slidenum">
              <a:rPr lang="en-US"/>
              <a:pPr>
                <a:defRPr/>
              </a:pPr>
              <a:t>‹#›</a:t>
            </a:fld>
            <a:endParaRPr lang="en-US"/>
          </a:p>
        </p:txBody>
      </p:sp>
    </p:spTree>
    <p:extLst>
      <p:ext uri="{BB962C8B-B14F-4D97-AF65-F5344CB8AC3E}">
        <p14:creationId xmlns:p14="http://schemas.microsoft.com/office/powerpoint/2010/main" val="2675912601"/>
      </p:ext>
    </p:extLst>
  </p:cSld>
  <p:clrMap bg1="lt1" tx1="dk1" bg2="lt2" tx2="dk2" accent1="accent1" accent2="accent2" accent3="accent3" accent4="accent4" accent5="accent5" accent6="accent6" hlink="hlink" folHlink="folHlink"/>
  <p:notesStyle>
    <a:lvl1pPr algn="l" defTabSz="455282"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411" indent="-285543" algn="l" defTabSz="455282"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2169" indent="-228435" algn="l" defTabSz="455282"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599039" indent="-228435" algn="l" defTabSz="455282"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5907" indent="-228435" algn="l" defTabSz="455282"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2686" algn="l" defTabSz="456536" rtl="0" eaLnBrk="1" latinLnBrk="0" hangingPunct="1">
      <a:defRPr sz="1200" kern="1200">
        <a:solidFill>
          <a:schemeClr val="tx1"/>
        </a:solidFill>
        <a:latin typeface="+mn-lt"/>
        <a:ea typeface="+mn-ea"/>
        <a:cs typeface="+mn-cs"/>
      </a:defRPr>
    </a:lvl6pPr>
    <a:lvl7pPr marL="2739221" algn="l" defTabSz="456536" rtl="0" eaLnBrk="1" latinLnBrk="0" hangingPunct="1">
      <a:defRPr sz="1200" kern="1200">
        <a:solidFill>
          <a:schemeClr val="tx1"/>
        </a:solidFill>
        <a:latin typeface="+mn-lt"/>
        <a:ea typeface="+mn-ea"/>
        <a:cs typeface="+mn-cs"/>
      </a:defRPr>
    </a:lvl7pPr>
    <a:lvl8pPr marL="3195757" algn="l" defTabSz="456536" rtl="0" eaLnBrk="1" latinLnBrk="0" hangingPunct="1">
      <a:defRPr sz="1200" kern="1200">
        <a:solidFill>
          <a:schemeClr val="tx1"/>
        </a:solidFill>
        <a:latin typeface="+mn-lt"/>
        <a:ea typeface="+mn-ea"/>
        <a:cs typeface="+mn-cs"/>
      </a:defRPr>
    </a:lvl8pPr>
    <a:lvl9pPr marL="3652296" algn="l" defTabSz="45653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DE81C26E-DACC-A54F-818B-3D9EFFAE0A8B}" type="slidenum">
              <a:rPr lang="en-US"/>
              <a:pPr>
                <a:defRPr/>
              </a:pPr>
              <a:t>1</a:t>
            </a:fld>
            <a:endParaRPr lang="en-US"/>
          </a:p>
        </p:txBody>
      </p:sp>
      <p:sp>
        <p:nvSpPr>
          <p:cNvPr id="65537"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5538"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700">
                <a:solidFill>
                  <a:schemeClr val="tx1"/>
                </a:solidFill>
                <a:latin typeface="Arial" charset="0"/>
                <a:ea typeface="ＭＳ Ｐゴシック" charset="0"/>
                <a:cs typeface="ＭＳ Ｐゴシック" charset="0"/>
              </a:defRPr>
            </a:lvl1pPr>
            <a:lvl2pPr marL="827795" indent="-318383">
              <a:defRPr sz="2700">
                <a:solidFill>
                  <a:schemeClr val="tx1"/>
                </a:solidFill>
                <a:latin typeface="Arial" charset="0"/>
                <a:ea typeface="ＭＳ Ｐゴシック" charset="0"/>
              </a:defRPr>
            </a:lvl2pPr>
            <a:lvl3pPr marL="1273531" indent="-254706">
              <a:defRPr sz="2700">
                <a:solidFill>
                  <a:schemeClr val="tx1"/>
                </a:solidFill>
                <a:latin typeface="Arial" charset="0"/>
                <a:ea typeface="ＭＳ Ｐゴシック" charset="0"/>
              </a:defRPr>
            </a:lvl3pPr>
            <a:lvl4pPr marL="1782943" indent="-254706">
              <a:defRPr sz="2700">
                <a:solidFill>
                  <a:schemeClr val="tx1"/>
                </a:solidFill>
                <a:latin typeface="Arial" charset="0"/>
                <a:ea typeface="ＭＳ Ｐゴシック" charset="0"/>
              </a:defRPr>
            </a:lvl4pPr>
            <a:lvl5pPr marL="2292355" indent="-254706">
              <a:defRPr sz="2700">
                <a:solidFill>
                  <a:schemeClr val="tx1"/>
                </a:solidFill>
                <a:latin typeface="Arial" charset="0"/>
                <a:ea typeface="ＭＳ Ｐゴシック" charset="0"/>
              </a:defRPr>
            </a:lvl5pPr>
            <a:lvl6pPr marL="2801767" indent="-254706" eaLnBrk="0" fontAlgn="base" hangingPunct="0">
              <a:spcBef>
                <a:spcPct val="0"/>
              </a:spcBef>
              <a:spcAft>
                <a:spcPct val="0"/>
              </a:spcAft>
              <a:defRPr sz="2700">
                <a:solidFill>
                  <a:schemeClr val="tx1"/>
                </a:solidFill>
                <a:latin typeface="Arial" charset="0"/>
                <a:ea typeface="ＭＳ Ｐゴシック" charset="0"/>
              </a:defRPr>
            </a:lvl6pPr>
            <a:lvl7pPr marL="3311180" indent="-254706" eaLnBrk="0" fontAlgn="base" hangingPunct="0">
              <a:spcBef>
                <a:spcPct val="0"/>
              </a:spcBef>
              <a:spcAft>
                <a:spcPct val="0"/>
              </a:spcAft>
              <a:defRPr sz="2700">
                <a:solidFill>
                  <a:schemeClr val="tx1"/>
                </a:solidFill>
                <a:latin typeface="Arial" charset="0"/>
                <a:ea typeface="ＭＳ Ｐゴシック" charset="0"/>
              </a:defRPr>
            </a:lvl7pPr>
            <a:lvl8pPr marL="3820592" indent="-254706" eaLnBrk="0" fontAlgn="base" hangingPunct="0">
              <a:spcBef>
                <a:spcPct val="0"/>
              </a:spcBef>
              <a:spcAft>
                <a:spcPct val="0"/>
              </a:spcAft>
              <a:defRPr sz="2700">
                <a:solidFill>
                  <a:schemeClr val="tx1"/>
                </a:solidFill>
                <a:latin typeface="Arial" charset="0"/>
                <a:ea typeface="ＭＳ Ｐゴシック" charset="0"/>
              </a:defRPr>
            </a:lvl8pPr>
            <a:lvl9pPr marL="4330004" indent="-254706" eaLnBrk="0" fontAlgn="base" hangingPunct="0">
              <a:spcBef>
                <a:spcPct val="0"/>
              </a:spcBef>
              <a:spcAft>
                <a:spcPct val="0"/>
              </a:spcAft>
              <a:defRPr sz="2700">
                <a:solidFill>
                  <a:schemeClr val="tx1"/>
                </a:solidFill>
                <a:latin typeface="Arial" charset="0"/>
                <a:ea typeface="ＭＳ Ｐゴシック" charset="0"/>
              </a:defRPr>
            </a:lvl9pPr>
          </a:lstStyle>
          <a:p>
            <a:pPr>
              <a:defRPr/>
            </a:pPr>
            <a:fld id="{A8C27F7A-C77C-754C-A219-111D6C701B64}" type="slidenum">
              <a:rPr lang="en-US" sz="1300">
                <a:solidFill>
                  <a:prstClr val="black"/>
                </a:solidFill>
              </a:rPr>
              <a:pPr>
                <a:defRPr/>
              </a:pPr>
              <a:t>18</a:t>
            </a:fld>
            <a:endParaRPr lang="en-US" sz="1300">
              <a:solidFill>
                <a:prstClr val="black"/>
              </a:solidFill>
            </a:endParaRPr>
          </a:p>
        </p:txBody>
      </p:sp>
      <p:sp>
        <p:nvSpPr>
          <p:cNvPr id="108546" name="Rectangle 2"/>
          <p:cNvSpPr>
            <a:spLocks noGrp="1" noRot="1" noChangeAspect="1" noChangeArrowheads="1"/>
          </p:cNvSpPr>
          <p:nvPr>
            <p:ph type="sldImg"/>
          </p:nvPr>
        </p:nvSpPr>
        <p:spPr>
          <a:solidFill>
            <a:srgbClr val="FFFFFF"/>
          </a:solidFill>
          <a:ln/>
        </p:spPr>
      </p:sp>
      <p:sp>
        <p:nvSpPr>
          <p:cNvPr id="10854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1AAC6701-D40E-B24B-893F-3155E612C15D}" type="slidenum">
              <a:rPr lang="en-US"/>
              <a:pPr>
                <a:defRPr/>
              </a:pPr>
              <a:t>19</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070E2204-760E-EC46-BBED-DBD34B3C7AFC}" type="slidenum">
              <a:rPr lang="en-US"/>
              <a:pPr>
                <a:defRPr/>
              </a:pPr>
              <a:t>20</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pPr defTabSz="456868">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txBox="1">
            <a:spLocks noGrp="1" noChangeArrowheads="1"/>
          </p:cNvSpPr>
          <p:nvPr/>
        </p:nvSpPr>
        <p:spPr bwMode="auto">
          <a:xfrm>
            <a:off x="4403725" y="9555163"/>
            <a:ext cx="33686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b"/>
          <a:lstStyle>
            <a:lvl1pPr defTabSz="1017588" eaLnBrk="0">
              <a:defRPr sz="2400">
                <a:solidFill>
                  <a:schemeClr val="tx1"/>
                </a:solidFill>
                <a:latin typeface="Arial" charset="0"/>
                <a:ea typeface="SimSun" charset="0"/>
                <a:cs typeface="SimSun" charset="0"/>
              </a:defRPr>
            </a:lvl1pPr>
            <a:lvl2pPr marL="742950" indent="-285750" defTabSz="1017588" eaLnBrk="0">
              <a:defRPr sz="2400">
                <a:solidFill>
                  <a:schemeClr val="tx1"/>
                </a:solidFill>
                <a:latin typeface="Arial" charset="0"/>
                <a:ea typeface="SimSun" charset="0"/>
                <a:cs typeface="SimSun" charset="0"/>
              </a:defRPr>
            </a:lvl2pPr>
            <a:lvl3pPr marL="1143000" indent="-228600" defTabSz="1017588" eaLnBrk="0">
              <a:defRPr sz="2400">
                <a:solidFill>
                  <a:schemeClr val="tx1"/>
                </a:solidFill>
                <a:latin typeface="Arial" charset="0"/>
                <a:ea typeface="SimSun" charset="0"/>
                <a:cs typeface="SimSun" charset="0"/>
              </a:defRPr>
            </a:lvl3pPr>
            <a:lvl4pPr marL="1600200" indent="-228600" defTabSz="1017588" eaLnBrk="0">
              <a:defRPr sz="2400">
                <a:solidFill>
                  <a:schemeClr val="tx1"/>
                </a:solidFill>
                <a:latin typeface="Arial" charset="0"/>
                <a:ea typeface="SimSun" charset="0"/>
                <a:cs typeface="SimSun" charset="0"/>
              </a:defRPr>
            </a:lvl4pPr>
            <a:lvl5pPr marL="2057400" indent="-228600" defTabSz="1017588" eaLnBrk="0">
              <a:defRPr sz="2400">
                <a:solidFill>
                  <a:schemeClr val="tx1"/>
                </a:solidFill>
                <a:latin typeface="Arial" charset="0"/>
                <a:ea typeface="SimSun" charset="0"/>
                <a:cs typeface="SimSun"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algn="r">
              <a:lnSpc>
                <a:spcPct val="100000"/>
              </a:lnSpc>
              <a:buClrTx/>
              <a:buSzTx/>
            </a:pPr>
            <a:fld id="{F0D7A2D3-FDA4-4942-8EB0-C92219A9DA4B}" type="slidenum">
              <a:rPr lang="en-US" sz="1300">
                <a:solidFill>
                  <a:srgbClr val="000000"/>
                </a:solidFill>
                <a:ea typeface="ＭＳ Ｐゴシック" charset="0"/>
                <a:cs typeface="ＭＳ Ｐゴシック" charset="0"/>
              </a:rPr>
              <a:pPr algn="r">
                <a:lnSpc>
                  <a:spcPct val="100000"/>
                </a:lnSpc>
                <a:buClrTx/>
                <a:buSzTx/>
              </a:pPr>
              <a:t>21</a:t>
            </a:fld>
            <a:endParaRPr lang="en-US" sz="1300">
              <a:solidFill>
                <a:srgbClr val="000000"/>
              </a:solidFill>
              <a:ea typeface="ＭＳ Ｐゴシック" charset="0"/>
              <a:cs typeface="ＭＳ Ｐゴシック" charset="0"/>
            </a:endParaRPr>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defTabSz="456868" eaLnBrk="1" hangingPunct="1">
              <a:defRPr/>
            </a:pPr>
            <a:endParaRPr lang="en-US">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p:nvPr>
        </p:nvSpPr>
        <p:spPr/>
        <p:txBody>
          <a:bodyPr/>
          <a:lstStyle>
            <a:lvl1pPr algn="ctr" eaLnBrk="0" hangingPunct="0">
              <a:defRPr kumimoji="1" sz="2700" b="1" baseline="-25000">
                <a:solidFill>
                  <a:schemeClr val="tx1"/>
                </a:solidFill>
                <a:latin typeface="Arial" charset="0"/>
                <a:ea typeface="ＭＳ Ｐゴシック" charset="0"/>
              </a:defRPr>
            </a:lvl1pPr>
            <a:lvl2pPr marL="827795" indent="-318383" algn="ctr" eaLnBrk="0" hangingPunct="0">
              <a:defRPr kumimoji="1" sz="2700" b="1" baseline="-25000">
                <a:solidFill>
                  <a:schemeClr val="tx1"/>
                </a:solidFill>
                <a:latin typeface="Arial" charset="0"/>
                <a:ea typeface="ＭＳ Ｐゴシック" charset="0"/>
              </a:defRPr>
            </a:lvl2pPr>
            <a:lvl3pPr marL="1273531" indent="-254706" algn="ctr" eaLnBrk="0" hangingPunct="0">
              <a:defRPr kumimoji="1" sz="2700" b="1" baseline="-25000">
                <a:solidFill>
                  <a:schemeClr val="tx1"/>
                </a:solidFill>
                <a:latin typeface="Arial" charset="0"/>
                <a:ea typeface="ＭＳ Ｐゴシック" charset="0"/>
              </a:defRPr>
            </a:lvl3pPr>
            <a:lvl4pPr marL="1782943" indent="-254706" algn="ctr" eaLnBrk="0" hangingPunct="0">
              <a:defRPr kumimoji="1" sz="2700" b="1" baseline="-25000">
                <a:solidFill>
                  <a:schemeClr val="tx1"/>
                </a:solidFill>
                <a:latin typeface="Arial" charset="0"/>
                <a:ea typeface="ＭＳ Ｐゴシック" charset="0"/>
              </a:defRPr>
            </a:lvl4pPr>
            <a:lvl5pPr marL="2292355" indent="-254706" algn="ctr" eaLnBrk="0" hangingPunct="0">
              <a:defRPr kumimoji="1" sz="2700" b="1" baseline="-25000">
                <a:solidFill>
                  <a:schemeClr val="tx1"/>
                </a:solidFill>
                <a:latin typeface="Arial" charset="0"/>
                <a:ea typeface="ＭＳ Ｐゴシック" charset="0"/>
              </a:defRPr>
            </a:lvl5pPr>
            <a:lvl6pPr marL="2801767" indent="-254706" algn="ctr" eaLnBrk="0" fontAlgn="base" hangingPunct="0">
              <a:spcBef>
                <a:spcPct val="0"/>
              </a:spcBef>
              <a:spcAft>
                <a:spcPct val="0"/>
              </a:spcAft>
              <a:defRPr kumimoji="1" sz="2700" b="1" baseline="-25000">
                <a:solidFill>
                  <a:schemeClr val="tx1"/>
                </a:solidFill>
                <a:latin typeface="Arial" charset="0"/>
                <a:ea typeface="ＭＳ Ｐゴシック" charset="0"/>
              </a:defRPr>
            </a:lvl6pPr>
            <a:lvl7pPr marL="3311180" indent="-254706" algn="ctr" eaLnBrk="0" fontAlgn="base" hangingPunct="0">
              <a:spcBef>
                <a:spcPct val="0"/>
              </a:spcBef>
              <a:spcAft>
                <a:spcPct val="0"/>
              </a:spcAft>
              <a:defRPr kumimoji="1" sz="2700" b="1" baseline="-25000">
                <a:solidFill>
                  <a:schemeClr val="tx1"/>
                </a:solidFill>
                <a:latin typeface="Arial" charset="0"/>
                <a:ea typeface="ＭＳ Ｐゴシック" charset="0"/>
              </a:defRPr>
            </a:lvl7pPr>
            <a:lvl8pPr marL="3820592" indent="-254706" algn="ctr" eaLnBrk="0" fontAlgn="base" hangingPunct="0">
              <a:spcBef>
                <a:spcPct val="0"/>
              </a:spcBef>
              <a:spcAft>
                <a:spcPct val="0"/>
              </a:spcAft>
              <a:defRPr kumimoji="1" sz="2700" b="1" baseline="-25000">
                <a:solidFill>
                  <a:schemeClr val="tx1"/>
                </a:solidFill>
                <a:latin typeface="Arial" charset="0"/>
                <a:ea typeface="ＭＳ Ｐゴシック" charset="0"/>
              </a:defRPr>
            </a:lvl8pPr>
            <a:lvl9pPr marL="4330004" indent="-254706" algn="ctr" eaLnBrk="0" fontAlgn="base" hangingPunct="0">
              <a:spcBef>
                <a:spcPct val="0"/>
              </a:spcBef>
              <a:spcAft>
                <a:spcPct val="0"/>
              </a:spcAft>
              <a:defRPr kumimoji="1" sz="2700" b="1" baseline="-25000">
                <a:solidFill>
                  <a:schemeClr val="tx1"/>
                </a:solidFill>
                <a:latin typeface="Arial" charset="0"/>
                <a:ea typeface="ＭＳ Ｐゴシック" charset="0"/>
              </a:defRPr>
            </a:lvl9pPr>
          </a:lstStyle>
          <a:p>
            <a:pPr algn="r">
              <a:defRPr/>
            </a:pPr>
            <a:fld id="{0BAF4787-3FE8-8B40-8782-A92534F6CAD7}" type="slidenum">
              <a:rPr lang="en-US" sz="1300" b="0"/>
              <a:pPr algn="r">
                <a:defRPr/>
              </a:pPr>
              <a:t>23</a:t>
            </a:fld>
            <a:endParaRPr lang="en-US" sz="1300" b="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p:txBody>
          <a:bodyPr/>
          <a:lstStyle/>
          <a:p>
            <a:pPr defTabSz="456868">
              <a:defRPr/>
            </a:pPr>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txBox="1">
            <a:spLocks noGrp="1" noChangeArrowheads="1"/>
          </p:cNvSpPr>
          <p:nvPr/>
        </p:nvSpPr>
        <p:spPr bwMode="auto">
          <a:xfrm>
            <a:off x="4403725" y="9555163"/>
            <a:ext cx="33686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b"/>
          <a:lstStyle>
            <a:lvl1pPr defTabSz="1017588" eaLnBrk="0">
              <a:defRPr sz="2400">
                <a:solidFill>
                  <a:schemeClr val="tx1"/>
                </a:solidFill>
                <a:latin typeface="Arial" charset="0"/>
                <a:ea typeface="SimSun" charset="0"/>
                <a:cs typeface="SimSun" charset="0"/>
              </a:defRPr>
            </a:lvl1pPr>
            <a:lvl2pPr marL="742950" indent="-285750" defTabSz="1017588" eaLnBrk="0">
              <a:defRPr sz="2400">
                <a:solidFill>
                  <a:schemeClr val="tx1"/>
                </a:solidFill>
                <a:latin typeface="Arial" charset="0"/>
                <a:ea typeface="SimSun" charset="0"/>
                <a:cs typeface="SimSun" charset="0"/>
              </a:defRPr>
            </a:lvl2pPr>
            <a:lvl3pPr marL="1143000" indent="-228600" defTabSz="1017588" eaLnBrk="0">
              <a:defRPr sz="2400">
                <a:solidFill>
                  <a:schemeClr val="tx1"/>
                </a:solidFill>
                <a:latin typeface="Arial" charset="0"/>
                <a:ea typeface="SimSun" charset="0"/>
                <a:cs typeface="SimSun" charset="0"/>
              </a:defRPr>
            </a:lvl3pPr>
            <a:lvl4pPr marL="1600200" indent="-228600" defTabSz="1017588" eaLnBrk="0">
              <a:defRPr sz="2400">
                <a:solidFill>
                  <a:schemeClr val="tx1"/>
                </a:solidFill>
                <a:latin typeface="Arial" charset="0"/>
                <a:ea typeface="SimSun" charset="0"/>
                <a:cs typeface="SimSun" charset="0"/>
              </a:defRPr>
            </a:lvl4pPr>
            <a:lvl5pPr marL="2057400" indent="-228600" defTabSz="1017588" eaLnBrk="0">
              <a:defRPr sz="2400">
                <a:solidFill>
                  <a:schemeClr val="tx1"/>
                </a:solidFill>
                <a:latin typeface="Arial" charset="0"/>
                <a:ea typeface="SimSun" charset="0"/>
                <a:cs typeface="SimSun"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algn="r">
              <a:lnSpc>
                <a:spcPct val="100000"/>
              </a:lnSpc>
              <a:buClrTx/>
              <a:buSzTx/>
            </a:pPr>
            <a:fld id="{CAC6C9ED-1322-3544-95FF-F671CC42A244}" type="slidenum">
              <a:rPr kumimoji="1" lang="en-US" sz="1300" b="1">
                <a:solidFill>
                  <a:srgbClr val="000000"/>
                </a:solidFill>
                <a:ea typeface="ＭＳ Ｐゴシック" charset="0"/>
                <a:cs typeface="ＭＳ Ｐゴシック" charset="0"/>
              </a:rPr>
              <a:pPr algn="r">
                <a:lnSpc>
                  <a:spcPct val="100000"/>
                </a:lnSpc>
                <a:buClrTx/>
                <a:buSzTx/>
              </a:pPr>
              <a:t>24</a:t>
            </a:fld>
            <a:endParaRPr kumimoji="1" lang="en-US" sz="1300" b="1">
              <a:solidFill>
                <a:srgbClr val="000000"/>
              </a:solidFill>
              <a:ea typeface="ＭＳ Ｐゴシック" charset="0"/>
              <a:cs typeface="ＭＳ Ｐゴシック" charset="0"/>
            </a:endParaRPr>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defTabSz="456868" eaLnBrk="1" hangingPunct="1">
              <a:defRPr/>
            </a:pPr>
            <a:endParaRPr lang="en-US">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txBox="1">
            <a:spLocks noGrp="1" noChangeArrowheads="1"/>
          </p:cNvSpPr>
          <p:nvPr/>
        </p:nvSpPr>
        <p:spPr bwMode="auto">
          <a:xfrm>
            <a:off x="4403725" y="9555163"/>
            <a:ext cx="33686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b"/>
          <a:lstStyle>
            <a:lvl1pPr defTabSz="1017588" eaLnBrk="0">
              <a:defRPr sz="2400">
                <a:solidFill>
                  <a:schemeClr val="tx1"/>
                </a:solidFill>
                <a:latin typeface="Arial" charset="0"/>
                <a:ea typeface="SimSun" charset="0"/>
                <a:cs typeface="SimSun" charset="0"/>
              </a:defRPr>
            </a:lvl1pPr>
            <a:lvl2pPr marL="742950" indent="-285750" defTabSz="1017588" eaLnBrk="0">
              <a:defRPr sz="2400">
                <a:solidFill>
                  <a:schemeClr val="tx1"/>
                </a:solidFill>
                <a:latin typeface="Arial" charset="0"/>
                <a:ea typeface="SimSun" charset="0"/>
                <a:cs typeface="SimSun" charset="0"/>
              </a:defRPr>
            </a:lvl2pPr>
            <a:lvl3pPr marL="1143000" indent="-228600" defTabSz="1017588" eaLnBrk="0">
              <a:defRPr sz="2400">
                <a:solidFill>
                  <a:schemeClr val="tx1"/>
                </a:solidFill>
                <a:latin typeface="Arial" charset="0"/>
                <a:ea typeface="SimSun" charset="0"/>
                <a:cs typeface="SimSun" charset="0"/>
              </a:defRPr>
            </a:lvl3pPr>
            <a:lvl4pPr marL="1600200" indent="-228600" defTabSz="1017588" eaLnBrk="0">
              <a:defRPr sz="2400">
                <a:solidFill>
                  <a:schemeClr val="tx1"/>
                </a:solidFill>
                <a:latin typeface="Arial" charset="0"/>
                <a:ea typeface="SimSun" charset="0"/>
                <a:cs typeface="SimSun" charset="0"/>
              </a:defRPr>
            </a:lvl4pPr>
            <a:lvl5pPr marL="2057400" indent="-228600" defTabSz="1017588" eaLnBrk="0">
              <a:defRPr sz="2400">
                <a:solidFill>
                  <a:schemeClr val="tx1"/>
                </a:solidFill>
                <a:latin typeface="Arial" charset="0"/>
                <a:ea typeface="SimSun" charset="0"/>
                <a:cs typeface="SimSun"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algn="r">
              <a:lnSpc>
                <a:spcPct val="100000"/>
              </a:lnSpc>
              <a:buClrTx/>
              <a:buSzTx/>
            </a:pPr>
            <a:fld id="{ACEC7C90-164C-ED4B-9BFF-95EF249820A2}" type="slidenum">
              <a:rPr kumimoji="1" lang="en-US" sz="1300" b="1">
                <a:solidFill>
                  <a:srgbClr val="000000"/>
                </a:solidFill>
                <a:ea typeface="ＭＳ Ｐゴシック" charset="0"/>
                <a:cs typeface="ＭＳ Ｐゴシック" charset="0"/>
              </a:rPr>
              <a:pPr algn="r">
                <a:lnSpc>
                  <a:spcPct val="100000"/>
                </a:lnSpc>
                <a:buClrTx/>
                <a:buSzTx/>
              </a:pPr>
              <a:t>25</a:t>
            </a:fld>
            <a:endParaRPr kumimoji="1" lang="en-US" sz="1300" b="1">
              <a:solidFill>
                <a:srgbClr val="000000"/>
              </a:solidFill>
              <a:ea typeface="ＭＳ Ｐゴシック" charset="0"/>
              <a:cs typeface="ＭＳ Ｐゴシック" charset="0"/>
            </a:endParaRPr>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defTabSz="456868" eaLnBrk="1" hangingPunct="1">
              <a:defRPr/>
            </a:pPr>
            <a:endParaRPr lang="en-US">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206D70D9-BC18-E84F-9A1F-6035E2C85FB8}" type="slidenum">
              <a:rPr lang="en-US"/>
              <a:pPr>
                <a:defRPr/>
              </a:pPr>
              <a:t>26</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pPr defTabSz="456868">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C165E987-7F73-4C4E-B675-0B26BB903A97}" type="slidenum">
              <a:rPr lang="en-US"/>
              <a:pPr>
                <a:defRPr/>
              </a:pPr>
              <a:t>27</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pPr defTabSz="456868">
              <a:defRPr/>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1D9140FF-BE20-5246-B3D7-6F104078D49A}" type="slidenum">
              <a:rPr lang="en-US"/>
              <a:pPr>
                <a:defRPr/>
              </a:pPr>
              <a:t>28</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pPr defTabSz="456868">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DF7C222D-BC72-6E44-81BD-B03AD74196E0}" type="slidenum">
              <a:rPr lang="en-US"/>
              <a:pPr>
                <a:defRPr/>
              </a:pPr>
              <a:t>2</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0C21AE6F-B4AE-5547-95E2-0424AF09B25C}" type="slidenum">
              <a:rPr lang="en-US"/>
              <a:pPr>
                <a:defRPr/>
              </a:pPr>
              <a:t>29</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pPr defTabSz="456868">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280EDD5C-1554-E749-94C5-B9E5D29716CF}" type="slidenum">
              <a:rPr lang="en-US"/>
              <a:pPr>
                <a:defRPr/>
              </a:pPr>
              <a:t>30</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pPr defTabSz="456868">
              <a:defRPr/>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p:txBody>
          <a:bodyPr/>
          <a:lstStyle>
            <a:lvl1pPr algn="ctr" eaLnBrk="0" hangingPunct="0">
              <a:defRPr kumimoji="1" sz="2700" b="1" baseline="-25000">
                <a:solidFill>
                  <a:schemeClr val="tx1"/>
                </a:solidFill>
                <a:latin typeface="Arial" charset="0"/>
                <a:ea typeface="ＭＳ Ｐゴシック" charset="0"/>
              </a:defRPr>
            </a:lvl1pPr>
            <a:lvl2pPr marL="827795" indent="-318383" algn="ctr" eaLnBrk="0" hangingPunct="0">
              <a:defRPr kumimoji="1" sz="2700" b="1" baseline="-25000">
                <a:solidFill>
                  <a:schemeClr val="tx1"/>
                </a:solidFill>
                <a:latin typeface="Arial" charset="0"/>
                <a:ea typeface="ＭＳ Ｐゴシック" charset="0"/>
              </a:defRPr>
            </a:lvl2pPr>
            <a:lvl3pPr marL="1273531" indent="-254706" algn="ctr" eaLnBrk="0" hangingPunct="0">
              <a:defRPr kumimoji="1" sz="2700" b="1" baseline="-25000">
                <a:solidFill>
                  <a:schemeClr val="tx1"/>
                </a:solidFill>
                <a:latin typeface="Arial" charset="0"/>
                <a:ea typeface="ＭＳ Ｐゴシック" charset="0"/>
              </a:defRPr>
            </a:lvl3pPr>
            <a:lvl4pPr marL="1782943" indent="-254706" algn="ctr" eaLnBrk="0" hangingPunct="0">
              <a:defRPr kumimoji="1" sz="2700" b="1" baseline="-25000">
                <a:solidFill>
                  <a:schemeClr val="tx1"/>
                </a:solidFill>
                <a:latin typeface="Arial" charset="0"/>
                <a:ea typeface="ＭＳ Ｐゴシック" charset="0"/>
              </a:defRPr>
            </a:lvl4pPr>
            <a:lvl5pPr marL="2292355" indent="-254706" algn="ctr" eaLnBrk="0" hangingPunct="0">
              <a:defRPr kumimoji="1" sz="2700" b="1" baseline="-25000">
                <a:solidFill>
                  <a:schemeClr val="tx1"/>
                </a:solidFill>
                <a:latin typeface="Arial" charset="0"/>
                <a:ea typeface="ＭＳ Ｐゴシック" charset="0"/>
              </a:defRPr>
            </a:lvl5pPr>
            <a:lvl6pPr marL="2801767" indent="-254706" algn="ctr" eaLnBrk="0" fontAlgn="base" hangingPunct="0">
              <a:spcBef>
                <a:spcPct val="0"/>
              </a:spcBef>
              <a:spcAft>
                <a:spcPct val="0"/>
              </a:spcAft>
              <a:defRPr kumimoji="1" sz="2700" b="1" baseline="-25000">
                <a:solidFill>
                  <a:schemeClr val="tx1"/>
                </a:solidFill>
                <a:latin typeface="Arial" charset="0"/>
                <a:ea typeface="ＭＳ Ｐゴシック" charset="0"/>
              </a:defRPr>
            </a:lvl6pPr>
            <a:lvl7pPr marL="3311180" indent="-254706" algn="ctr" eaLnBrk="0" fontAlgn="base" hangingPunct="0">
              <a:spcBef>
                <a:spcPct val="0"/>
              </a:spcBef>
              <a:spcAft>
                <a:spcPct val="0"/>
              </a:spcAft>
              <a:defRPr kumimoji="1" sz="2700" b="1" baseline="-25000">
                <a:solidFill>
                  <a:schemeClr val="tx1"/>
                </a:solidFill>
                <a:latin typeface="Arial" charset="0"/>
                <a:ea typeface="ＭＳ Ｐゴシック" charset="0"/>
              </a:defRPr>
            </a:lvl7pPr>
            <a:lvl8pPr marL="3820592" indent="-254706" algn="ctr" eaLnBrk="0" fontAlgn="base" hangingPunct="0">
              <a:spcBef>
                <a:spcPct val="0"/>
              </a:spcBef>
              <a:spcAft>
                <a:spcPct val="0"/>
              </a:spcAft>
              <a:defRPr kumimoji="1" sz="2700" b="1" baseline="-25000">
                <a:solidFill>
                  <a:schemeClr val="tx1"/>
                </a:solidFill>
                <a:latin typeface="Arial" charset="0"/>
                <a:ea typeface="ＭＳ Ｐゴシック" charset="0"/>
              </a:defRPr>
            </a:lvl8pPr>
            <a:lvl9pPr marL="4330004" indent="-254706" algn="ctr" eaLnBrk="0" fontAlgn="base" hangingPunct="0">
              <a:spcBef>
                <a:spcPct val="0"/>
              </a:spcBef>
              <a:spcAft>
                <a:spcPct val="0"/>
              </a:spcAft>
              <a:defRPr kumimoji="1" sz="2700" b="1" baseline="-25000">
                <a:solidFill>
                  <a:schemeClr val="tx1"/>
                </a:solidFill>
                <a:latin typeface="Arial" charset="0"/>
                <a:ea typeface="ＭＳ Ｐゴシック" charset="0"/>
              </a:defRPr>
            </a:lvl9pPr>
          </a:lstStyle>
          <a:p>
            <a:pPr algn="r">
              <a:defRPr/>
            </a:pPr>
            <a:fld id="{EEE5BAB9-F596-CA47-929D-461ECD094765}" type="slidenum">
              <a:rPr lang="en-US" sz="1300" b="0"/>
              <a:pPr algn="r">
                <a:defRPr/>
              </a:pPr>
              <a:t>31</a:t>
            </a:fld>
            <a:endParaRPr lang="en-US" sz="1300" b="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p:txBody>
          <a:bodyPr/>
          <a:lstStyle/>
          <a:p>
            <a:pPr defTabSz="456868">
              <a:defRPr/>
            </a:pPr>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a:defRPr sz="2700">
                <a:solidFill>
                  <a:schemeClr val="tx1"/>
                </a:solidFill>
                <a:latin typeface="Arial" charset="0"/>
                <a:ea typeface="ＭＳ Ｐゴシック" charset="0"/>
                <a:cs typeface="ＭＳ Ｐゴシック" charset="0"/>
              </a:defRPr>
            </a:lvl1pPr>
            <a:lvl2pPr marL="827795" indent="-318383">
              <a:defRPr sz="2700">
                <a:solidFill>
                  <a:schemeClr val="tx1"/>
                </a:solidFill>
                <a:latin typeface="Arial" charset="0"/>
                <a:ea typeface="ＭＳ Ｐゴシック" charset="0"/>
              </a:defRPr>
            </a:lvl2pPr>
            <a:lvl3pPr marL="1273531" indent="-254706">
              <a:defRPr sz="2700">
                <a:solidFill>
                  <a:schemeClr val="tx1"/>
                </a:solidFill>
                <a:latin typeface="Arial" charset="0"/>
                <a:ea typeface="ＭＳ Ｐゴシック" charset="0"/>
              </a:defRPr>
            </a:lvl3pPr>
            <a:lvl4pPr marL="1782943" indent="-254706">
              <a:defRPr sz="2700">
                <a:solidFill>
                  <a:schemeClr val="tx1"/>
                </a:solidFill>
                <a:latin typeface="Arial" charset="0"/>
                <a:ea typeface="ＭＳ Ｐゴシック" charset="0"/>
              </a:defRPr>
            </a:lvl4pPr>
            <a:lvl5pPr marL="2292355" indent="-254706">
              <a:defRPr sz="2700">
                <a:solidFill>
                  <a:schemeClr val="tx1"/>
                </a:solidFill>
                <a:latin typeface="Arial" charset="0"/>
                <a:ea typeface="ＭＳ Ｐゴシック" charset="0"/>
              </a:defRPr>
            </a:lvl5pPr>
            <a:lvl6pPr marL="2801767" indent="-254706" eaLnBrk="0" fontAlgn="base" hangingPunct="0">
              <a:spcBef>
                <a:spcPct val="0"/>
              </a:spcBef>
              <a:spcAft>
                <a:spcPct val="0"/>
              </a:spcAft>
              <a:defRPr sz="2700">
                <a:solidFill>
                  <a:schemeClr val="tx1"/>
                </a:solidFill>
                <a:latin typeface="Arial" charset="0"/>
                <a:ea typeface="ＭＳ Ｐゴシック" charset="0"/>
              </a:defRPr>
            </a:lvl6pPr>
            <a:lvl7pPr marL="3311180" indent="-254706" eaLnBrk="0" fontAlgn="base" hangingPunct="0">
              <a:spcBef>
                <a:spcPct val="0"/>
              </a:spcBef>
              <a:spcAft>
                <a:spcPct val="0"/>
              </a:spcAft>
              <a:defRPr sz="2700">
                <a:solidFill>
                  <a:schemeClr val="tx1"/>
                </a:solidFill>
                <a:latin typeface="Arial" charset="0"/>
                <a:ea typeface="ＭＳ Ｐゴシック" charset="0"/>
              </a:defRPr>
            </a:lvl7pPr>
            <a:lvl8pPr marL="3820592" indent="-254706" eaLnBrk="0" fontAlgn="base" hangingPunct="0">
              <a:spcBef>
                <a:spcPct val="0"/>
              </a:spcBef>
              <a:spcAft>
                <a:spcPct val="0"/>
              </a:spcAft>
              <a:defRPr sz="2700">
                <a:solidFill>
                  <a:schemeClr val="tx1"/>
                </a:solidFill>
                <a:latin typeface="Arial" charset="0"/>
                <a:ea typeface="ＭＳ Ｐゴシック" charset="0"/>
              </a:defRPr>
            </a:lvl8pPr>
            <a:lvl9pPr marL="4330004" indent="-254706" eaLnBrk="0" fontAlgn="base" hangingPunct="0">
              <a:spcBef>
                <a:spcPct val="0"/>
              </a:spcBef>
              <a:spcAft>
                <a:spcPct val="0"/>
              </a:spcAft>
              <a:defRPr sz="2700">
                <a:solidFill>
                  <a:schemeClr val="tx1"/>
                </a:solidFill>
                <a:latin typeface="Arial" charset="0"/>
                <a:ea typeface="ＭＳ Ｐゴシック" charset="0"/>
              </a:defRPr>
            </a:lvl9pPr>
          </a:lstStyle>
          <a:p>
            <a:pPr>
              <a:defRPr/>
            </a:pPr>
            <a:fld id="{86B4ACF3-DD6F-9441-827B-D6B24FD96118}" type="slidenum">
              <a:rPr lang="en-US" sz="1300">
                <a:solidFill>
                  <a:prstClr val="black"/>
                </a:solidFill>
              </a:rPr>
              <a:pPr>
                <a:defRPr/>
              </a:pPr>
              <a:t>32</a:t>
            </a:fld>
            <a:endParaRPr lang="en-US" sz="1300">
              <a:solidFill>
                <a:prstClr val="black"/>
              </a:solidFill>
            </a:endParaRPr>
          </a:p>
        </p:txBody>
      </p:sp>
      <p:sp>
        <p:nvSpPr>
          <p:cNvPr id="62466" name="Rectangle 1026"/>
          <p:cNvSpPr>
            <a:spLocks noGrp="1" noRot="1" noChangeAspect="1" noChangeArrowheads="1" noTextEdit="1"/>
          </p:cNvSpPr>
          <p:nvPr>
            <p:ph type="sldImg"/>
          </p:nvPr>
        </p:nvSpPr>
        <p:spPr>
          <a:ln/>
        </p:spPr>
      </p:sp>
      <p:sp>
        <p:nvSpPr>
          <p:cNvPr id="62467" name="Rectangle 1027"/>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6868" eaLnBrk="1" hangingPunct="1">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B35AB098-6F2D-B440-BEA8-000BAA2B1066}" type="slidenum">
              <a:rPr lang="en-US"/>
              <a:pPr>
                <a:defRPr/>
              </a:pPr>
              <a:t>33</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pPr defTabSz="456868">
              <a:defRPr/>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8760CFD5-0298-1B44-9DA4-0A8E0BCA3E57}" type="slidenum">
              <a:rPr lang="en-US"/>
              <a:pPr>
                <a:defRPr/>
              </a:pPr>
              <a:t>34</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pPr defTabSz="456868">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712AEDF2-CB76-7B4A-8B4C-2D7C256811B7}" type="slidenum">
              <a:rPr lang="en-US"/>
              <a:pPr>
                <a:defRPr/>
              </a:pPr>
              <a:t>35</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pPr defTabSz="456868">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FBF602BB-F485-7E41-AB21-5795357181A4}" type="slidenum">
              <a:rPr lang="en-US"/>
              <a:pPr>
                <a:defRPr/>
              </a:pPr>
              <a:t>36</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pPr defTabSz="456868">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8417845B-94E1-D940-A9F4-718DEA5A0FD2}" type="slidenum">
              <a:rPr lang="en-US"/>
              <a:pPr>
                <a:defRPr/>
              </a:pPr>
              <a:t>37</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373C8A11-F547-3B4D-B600-B4920770CD12}" type="slidenum">
              <a:rPr lang="en-US"/>
              <a:pPr>
                <a:defRPr/>
              </a:pPr>
              <a:t>38</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DACF33D5-3DE7-F54B-9280-2FC124623A00}" type="slidenum">
              <a:rPr lang="en-US"/>
              <a:pPr>
                <a:defRPr/>
              </a:pPr>
              <a:t>4</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599E6B32-882D-E242-B5B1-6425D1C610E1}" type="slidenum">
              <a:rPr lang="en-US"/>
              <a:pPr>
                <a:defRPr/>
              </a:pPr>
              <a:t>39</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9C8714AD-9ACB-4E4E-BF6C-F283958885B8}" type="slidenum">
              <a:rPr lang="en-US"/>
              <a:pPr>
                <a:defRPr/>
              </a:pPr>
              <a:t>40</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4866BA88-E35A-3E42-85CD-1010C64ECA1E}" type="slidenum">
              <a:rPr lang="en-US"/>
              <a:pPr>
                <a:defRPr/>
              </a:pPr>
              <a:t>41</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1CFC7105-5DD7-BE4F-9867-8E8442245BC4}" type="slidenum">
              <a:rPr lang="en-US"/>
              <a:pPr>
                <a:defRPr/>
              </a:pPr>
              <a:t>42</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C06E430C-9F5D-ED44-A439-EC3F1ABA586A}" type="slidenum">
              <a:rPr lang="en-US"/>
              <a:pPr>
                <a:defRPr/>
              </a:pPr>
              <a:t>43</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96FBDE31-26CD-2E46-9C2E-938A47F425F0}" type="slidenum">
              <a:rPr lang="en-US"/>
              <a:pPr>
                <a:defRPr/>
              </a:pPr>
              <a:t>44</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E48A81D6-C52D-2F45-9DC9-C4BB99E590C6}" type="slidenum">
              <a:rPr lang="en-US"/>
              <a:pPr>
                <a:defRPr/>
              </a:pPr>
              <a:t>45</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0FA606A7-0300-D64D-AC89-7B0E203B3976}" type="slidenum">
              <a:rPr lang="en-US"/>
              <a:pPr>
                <a:defRPr/>
              </a:pPr>
              <a:t>46</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62D1E6B4-1B4E-A843-8664-A2CB89F54CEC}" type="slidenum">
              <a:rPr lang="en-US"/>
              <a:pPr>
                <a:defRPr/>
              </a:pPr>
              <a:t>47</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3B9D9CC4-0B94-6349-8CD3-160BBABB1E4D}" type="slidenum">
              <a:rPr lang="en-US"/>
              <a:pPr>
                <a:defRPr/>
              </a:pPr>
              <a:t>48</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a:solidFill>
              <a:srgbClr val="000000"/>
            </a:solidFill>
            <a:miter lim="800000"/>
            <a:headEnd/>
            <a:tailEnd/>
          </a:ln>
        </p:spPr>
      </p:sp>
      <p:sp>
        <p:nvSpPr>
          <p:cNvPr id="28674" name="Notes Placeholder 2"/>
          <p:cNvSpPr>
            <a:spLocks noGrp="1"/>
          </p:cNvSpPr>
          <p:nvPr>
            <p:ph type="body" idx="1"/>
          </p:nvPr>
        </p:nvSpPr>
        <p:spPr/>
        <p:txBody>
          <a:bodyPr/>
          <a:lstStyle/>
          <a:p>
            <a:pPr defTabSz="456868">
              <a:spcBef>
                <a:spcPct val="0"/>
              </a:spcBef>
              <a:defRPr/>
            </a:pPr>
            <a:endParaRPr lang="en-US"/>
          </a:p>
        </p:txBody>
      </p:sp>
      <p:sp>
        <p:nvSpPr>
          <p:cNvPr id="28675" name="Slide Number Placeholder 3"/>
          <p:cNvSpPr>
            <a:spLocks noGrp="1"/>
          </p:cNvSpPr>
          <p:nvPr>
            <p:ph type="sldNum" sz="quarter"/>
          </p:nvPr>
        </p:nvSpPr>
        <p:spPr>
          <a:ln>
            <a:miter lim="800000"/>
            <a:headEnd/>
            <a:tailEnd/>
          </a:ln>
        </p:spPr>
        <p:txBody>
          <a:bodyPr/>
          <a:lstStyle/>
          <a:p>
            <a:pPr>
              <a:defRPr/>
            </a:pPr>
            <a:fld id="{F3A42B33-D050-D140-A1B8-D3E733999692}" type="slidenum">
              <a:rPr lang="en-US">
                <a:ea typeface="ＭＳ Ｐゴシック" pitchFamily="-123" charset="-128"/>
                <a:cs typeface="ＭＳ Ｐゴシック" pitchFamily="-123" charset="-128"/>
              </a:rPr>
              <a:pPr>
                <a:defRPr/>
              </a:pPr>
              <a:t>5</a:t>
            </a:fld>
            <a:endParaRPr lang="en-US">
              <a:ea typeface="ＭＳ Ｐゴシック" pitchFamily="-123" charset="-128"/>
              <a:cs typeface="ＭＳ Ｐゴシック" pitchFamily="-123"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E62172E6-4DAB-3D41-9C4D-5C94384D70FE}" type="slidenum">
              <a:rPr lang="en-US"/>
              <a:pPr>
                <a:defRPr/>
              </a:pPr>
              <a:t>49</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23C20DF7-B342-C04B-ADAB-8B3A86B23084}" type="slidenum">
              <a:rPr lang="en-US"/>
              <a:pPr>
                <a:defRPr/>
              </a:pPr>
              <a:t>50</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14150FCF-2B31-6248-A036-ED427BF0147B}" type="slidenum">
              <a:rPr lang="en-US"/>
              <a:pPr>
                <a:defRPr/>
              </a:pPr>
              <a:t>52</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23E92B18-2C3A-CA41-9463-845FC0307CD2}" type="slidenum">
              <a:rPr lang="en-US"/>
              <a:pPr>
                <a:defRPr/>
              </a:pPr>
              <a:t>53</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3922F0A6-0514-664D-97B4-01272C6F5E42}" type="slidenum">
              <a:rPr lang="en-US"/>
              <a:pPr>
                <a:defRPr/>
              </a:pPr>
              <a:t>54</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21057B0D-7B70-A748-9A99-2AE1F4C43C2B}" type="slidenum">
              <a:rPr lang="en-US"/>
              <a:pPr>
                <a:defRPr/>
              </a:pPr>
              <a:t>56</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D968B427-92F1-4A4A-B698-7900FE140529}" type="slidenum">
              <a:rPr lang="en-US"/>
              <a:pPr>
                <a:defRPr/>
              </a:pPr>
              <a:t>57</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55EBA723-A152-D249-82E1-E135CAB2EA09}" type="slidenum">
              <a:rPr lang="en-US"/>
              <a:pPr>
                <a:defRPr/>
              </a:pPr>
              <a:t>58</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587AA615-4944-D74E-9B5A-B0E3D9742587}" type="slidenum">
              <a:rPr lang="en-US"/>
              <a:pPr>
                <a:defRPr/>
              </a:pPr>
              <a:t>59</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E9738B5F-6D3B-2943-9D92-EE349B1D5372}" type="slidenum">
              <a:rPr lang="en-US"/>
              <a:pPr>
                <a:defRPr/>
              </a:pPr>
              <a:t>60</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970C4659-66A3-8A4E-BE4C-8A4704230595}" type="slidenum">
              <a:rPr lang="en-US"/>
              <a:pPr>
                <a:defRPr/>
              </a:pPr>
              <a:t>12</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C859EFB6-4452-9F47-85B0-DF2BDE0291DC}" type="slidenum">
              <a:rPr lang="en-US"/>
              <a:pPr>
                <a:defRPr/>
              </a:pPr>
              <a:t>61</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53A01385-EF72-724C-B336-1AF5C7032D7D}" type="slidenum">
              <a:rPr lang="en-US"/>
              <a:pPr>
                <a:defRPr/>
              </a:pPr>
              <a:t>62</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2C7171E1-EE01-6440-8684-338179BB60D3}" type="slidenum">
              <a:rPr lang="en-US"/>
              <a:pPr>
                <a:defRPr/>
              </a:pPr>
              <a:t>63</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BD631481-2AE2-B243-B892-551F2ACCA524}" type="slidenum">
              <a:rPr lang="en-US"/>
              <a:pPr>
                <a:defRPr/>
              </a:pPr>
              <a:t>64</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6E060F7B-E832-3D4B-BD6E-B231D07CE35A}" type="slidenum">
              <a:rPr lang="en-US"/>
              <a:pPr>
                <a:defRPr/>
              </a:pPr>
              <a:t>65</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325E0F01-0176-9E4F-A2CA-FB36674CFFB7}" type="slidenum">
              <a:rPr lang="en-US"/>
              <a:pPr>
                <a:defRPr/>
              </a:pPr>
              <a:t>13</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E9690993-6987-3B47-8E6F-F5DAFB72DF52}" type="slidenum">
              <a:rPr lang="en-US"/>
              <a:pPr>
                <a:defRPr/>
              </a:pPr>
              <a:t>14</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6D23918E-CC9D-7B4B-8E25-EB78120705F0}" type="slidenum">
              <a:rPr lang="en-US"/>
              <a:pPr>
                <a:defRPr/>
              </a:pPr>
              <a:t>15</a:t>
            </a:fld>
            <a:endParaRPr lang="en-US"/>
          </a:p>
        </p:txBody>
      </p:sp>
      <p:sp>
        <p:nvSpPr>
          <p:cNvPr id="66561"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6868">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700">
                <a:solidFill>
                  <a:schemeClr val="tx1"/>
                </a:solidFill>
                <a:latin typeface="Arial" charset="0"/>
                <a:ea typeface="ＭＳ Ｐゴシック" charset="0"/>
                <a:cs typeface="ＭＳ Ｐゴシック" charset="0"/>
              </a:defRPr>
            </a:lvl1pPr>
            <a:lvl2pPr marL="827795" indent="-318383">
              <a:defRPr sz="2700">
                <a:solidFill>
                  <a:schemeClr val="tx1"/>
                </a:solidFill>
                <a:latin typeface="Arial" charset="0"/>
                <a:ea typeface="ＭＳ Ｐゴシック" charset="0"/>
              </a:defRPr>
            </a:lvl2pPr>
            <a:lvl3pPr marL="1273531" indent="-254706">
              <a:defRPr sz="2700">
                <a:solidFill>
                  <a:schemeClr val="tx1"/>
                </a:solidFill>
                <a:latin typeface="Arial" charset="0"/>
                <a:ea typeface="ＭＳ Ｐゴシック" charset="0"/>
              </a:defRPr>
            </a:lvl3pPr>
            <a:lvl4pPr marL="1782943" indent="-254706">
              <a:defRPr sz="2700">
                <a:solidFill>
                  <a:schemeClr val="tx1"/>
                </a:solidFill>
                <a:latin typeface="Arial" charset="0"/>
                <a:ea typeface="ＭＳ Ｐゴシック" charset="0"/>
              </a:defRPr>
            </a:lvl4pPr>
            <a:lvl5pPr marL="2292355" indent="-254706">
              <a:defRPr sz="2700">
                <a:solidFill>
                  <a:schemeClr val="tx1"/>
                </a:solidFill>
                <a:latin typeface="Arial" charset="0"/>
                <a:ea typeface="ＭＳ Ｐゴシック" charset="0"/>
              </a:defRPr>
            </a:lvl5pPr>
            <a:lvl6pPr marL="2801767" indent="-254706" eaLnBrk="0" fontAlgn="base" hangingPunct="0">
              <a:spcBef>
                <a:spcPct val="0"/>
              </a:spcBef>
              <a:spcAft>
                <a:spcPct val="0"/>
              </a:spcAft>
              <a:defRPr sz="2700">
                <a:solidFill>
                  <a:schemeClr val="tx1"/>
                </a:solidFill>
                <a:latin typeface="Arial" charset="0"/>
                <a:ea typeface="ＭＳ Ｐゴシック" charset="0"/>
              </a:defRPr>
            </a:lvl6pPr>
            <a:lvl7pPr marL="3311180" indent="-254706" eaLnBrk="0" fontAlgn="base" hangingPunct="0">
              <a:spcBef>
                <a:spcPct val="0"/>
              </a:spcBef>
              <a:spcAft>
                <a:spcPct val="0"/>
              </a:spcAft>
              <a:defRPr sz="2700">
                <a:solidFill>
                  <a:schemeClr val="tx1"/>
                </a:solidFill>
                <a:latin typeface="Arial" charset="0"/>
                <a:ea typeface="ＭＳ Ｐゴシック" charset="0"/>
              </a:defRPr>
            </a:lvl7pPr>
            <a:lvl8pPr marL="3820592" indent="-254706" eaLnBrk="0" fontAlgn="base" hangingPunct="0">
              <a:spcBef>
                <a:spcPct val="0"/>
              </a:spcBef>
              <a:spcAft>
                <a:spcPct val="0"/>
              </a:spcAft>
              <a:defRPr sz="2700">
                <a:solidFill>
                  <a:schemeClr val="tx1"/>
                </a:solidFill>
                <a:latin typeface="Arial" charset="0"/>
                <a:ea typeface="ＭＳ Ｐゴシック" charset="0"/>
              </a:defRPr>
            </a:lvl8pPr>
            <a:lvl9pPr marL="4330004" indent="-254706" eaLnBrk="0" fontAlgn="base" hangingPunct="0">
              <a:spcBef>
                <a:spcPct val="0"/>
              </a:spcBef>
              <a:spcAft>
                <a:spcPct val="0"/>
              </a:spcAft>
              <a:defRPr sz="2700">
                <a:solidFill>
                  <a:schemeClr val="tx1"/>
                </a:solidFill>
                <a:latin typeface="Arial" charset="0"/>
                <a:ea typeface="ＭＳ Ｐゴシック" charset="0"/>
              </a:defRPr>
            </a:lvl9pPr>
          </a:lstStyle>
          <a:p>
            <a:pPr>
              <a:defRPr/>
            </a:pPr>
            <a:fld id="{A3742300-FDB8-4E4B-AF5F-B54B36B165D1}" type="slidenum">
              <a:rPr lang="en-US" sz="1300">
                <a:solidFill>
                  <a:prstClr val="black"/>
                </a:solidFill>
              </a:rPr>
              <a:pPr>
                <a:defRPr/>
              </a:pPr>
              <a:t>17</a:t>
            </a:fld>
            <a:endParaRPr lang="en-US" sz="1300">
              <a:solidFill>
                <a:prstClr val="black"/>
              </a:solidFill>
            </a:endParaRPr>
          </a:p>
        </p:txBody>
      </p:sp>
      <p:sp>
        <p:nvSpPr>
          <p:cNvPr id="37890" name="Rectangle 2"/>
          <p:cNvSpPr>
            <a:spLocks noGrp="1" noRot="1" noChangeAspect="1" noChangeArrowheads="1"/>
          </p:cNvSpPr>
          <p:nvPr>
            <p:ph type="sldImg"/>
          </p:nvPr>
        </p:nvSpPr>
        <p:spPr>
          <a:solidFill>
            <a:srgbClr val="FFFFFF"/>
          </a:solidFill>
          <a:ln/>
        </p:spPr>
      </p:sp>
      <p:sp>
        <p:nvSpPr>
          <p:cNvPr id="3789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8" cy="1931987"/>
          </a:xfrm>
        </p:spPr>
        <p:txBody>
          <a:bodyPr/>
          <a:lstStyle>
            <a:lvl1pPr marL="0" indent="0" algn="ctr">
              <a:buNone/>
              <a:defRPr/>
            </a:lvl1pPr>
            <a:lvl2pPr marL="456536" indent="0" algn="ctr">
              <a:buNone/>
              <a:defRPr/>
            </a:lvl2pPr>
            <a:lvl3pPr marL="913073" indent="0" algn="ctr">
              <a:buNone/>
              <a:defRPr/>
            </a:lvl3pPr>
            <a:lvl4pPr marL="1369609" indent="0" algn="ctr">
              <a:buNone/>
              <a:defRPr/>
            </a:lvl4pPr>
            <a:lvl5pPr marL="1826146" indent="0" algn="ctr">
              <a:buNone/>
              <a:defRPr/>
            </a:lvl5pPr>
            <a:lvl6pPr marL="2282686" indent="0" algn="ctr">
              <a:buNone/>
              <a:defRPr/>
            </a:lvl6pPr>
            <a:lvl7pPr marL="2739221" indent="0" algn="ctr">
              <a:buNone/>
              <a:defRPr/>
            </a:lvl7pPr>
            <a:lvl8pPr marL="3195757" indent="0" algn="ctr">
              <a:buNone/>
              <a:defRPr/>
            </a:lvl8pPr>
            <a:lvl9pPr marL="3652296"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C1A5B736-B749-8140-A56D-5CE4F284B28C}" type="slidenum">
              <a:rPr lang="en-US"/>
              <a:pPr>
                <a:defRPr/>
              </a:pPr>
              <a:t>‹#›</a:t>
            </a:fld>
            <a:endParaRPr lang="en-US"/>
          </a:p>
        </p:txBody>
      </p:sp>
    </p:spTree>
    <p:extLst>
      <p:ext uri="{BB962C8B-B14F-4D97-AF65-F5344CB8AC3E}">
        <p14:creationId xmlns:p14="http://schemas.microsoft.com/office/powerpoint/2010/main" val="3644896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6A267337-CE99-6948-A6F8-C16E1CFA0D2A}" type="slidenum">
              <a:rPr lang="en-US"/>
              <a:pPr>
                <a:defRPr/>
              </a:pPr>
              <a:t>‹#›</a:t>
            </a:fld>
            <a:endParaRPr lang="en-US"/>
          </a:p>
        </p:txBody>
      </p:sp>
    </p:spTree>
    <p:extLst>
      <p:ext uri="{BB962C8B-B14F-4D97-AF65-F5344CB8AC3E}">
        <p14:creationId xmlns:p14="http://schemas.microsoft.com/office/powerpoint/2010/main" val="198208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6"/>
            <a:ext cx="2266950" cy="5849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6"/>
            <a:ext cx="6650038" cy="5849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8A2D58E-4265-DB4B-8881-4DAEEC5AFDD2}" type="slidenum">
              <a:rPr lang="en-US"/>
              <a:pPr>
                <a:defRPr/>
              </a:pPr>
              <a:t>‹#›</a:t>
            </a:fld>
            <a:endParaRPr lang="en-US"/>
          </a:p>
        </p:txBody>
      </p:sp>
    </p:spTree>
    <p:extLst>
      <p:ext uri="{BB962C8B-B14F-4D97-AF65-F5344CB8AC3E}">
        <p14:creationId xmlns:p14="http://schemas.microsoft.com/office/powerpoint/2010/main" val="3252495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69388" cy="1260475"/>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16D789C4-0983-E94C-9E15-7F4DB4CAE777}" type="slidenum">
              <a:rPr lang="en-US"/>
              <a:pPr>
                <a:defRPr/>
              </a:pPr>
              <a:t>‹#›</a:t>
            </a:fld>
            <a:endParaRPr lang="en-US"/>
          </a:p>
        </p:txBody>
      </p:sp>
    </p:spTree>
    <p:extLst>
      <p:ext uri="{BB962C8B-B14F-4D97-AF65-F5344CB8AC3E}">
        <p14:creationId xmlns:p14="http://schemas.microsoft.com/office/powerpoint/2010/main" val="2804442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3"/>
            <a:ext cx="8568531" cy="1620430"/>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094" y="4283818"/>
            <a:ext cx="7056438" cy="1931917"/>
          </a:xfrm>
        </p:spPr>
        <p:txBody>
          <a:bodyPr/>
          <a:lstStyle>
            <a:lvl1pPr marL="0" indent="0" algn="ctr">
              <a:buNone/>
              <a:defRPr/>
            </a:lvl1pPr>
            <a:lvl2pPr marL="503239" indent="0" algn="ctr">
              <a:buNone/>
              <a:defRPr/>
            </a:lvl2pPr>
            <a:lvl3pPr marL="1006481" indent="0" algn="ctr">
              <a:buNone/>
              <a:defRPr/>
            </a:lvl3pPr>
            <a:lvl4pPr marL="1509723" indent="0" algn="ctr">
              <a:buNone/>
              <a:defRPr/>
            </a:lvl4pPr>
            <a:lvl5pPr marL="2012962" indent="0" algn="ctr">
              <a:buNone/>
              <a:defRPr/>
            </a:lvl5pPr>
            <a:lvl6pPr marL="2516204" indent="0" algn="ctr">
              <a:buNone/>
              <a:defRPr/>
            </a:lvl6pPr>
            <a:lvl7pPr marL="3019444" indent="0" algn="ctr">
              <a:buNone/>
              <a:defRPr/>
            </a:lvl7pPr>
            <a:lvl8pPr marL="3522677" indent="0" algn="ctr">
              <a:buNone/>
              <a:defRPr/>
            </a:lvl8pPr>
            <a:lvl9pPr marL="4025924" indent="0" algn="ctr">
              <a:buNone/>
              <a:defRPr/>
            </a:lvl9pPr>
          </a:lstStyle>
          <a:p>
            <a:r>
              <a:rPr lang="en-US" smtClean="0"/>
              <a:t>Click to edit Master subtitle style</a:t>
            </a:r>
            <a:endParaRPr lang="en-US"/>
          </a:p>
        </p:txBody>
      </p:sp>
      <p:sp>
        <p:nvSpPr>
          <p:cNvPr id="4" name="Rectangle 11"/>
          <p:cNvSpPr>
            <a:spLocks noGrp="1" noChangeArrowheads="1"/>
          </p:cNvSpPr>
          <p:nvPr>
            <p:ph type="sldNum" sz="quarter" idx="10"/>
          </p:nvPr>
        </p:nvSpPr>
        <p:spPr/>
        <p:txBody>
          <a:bodyPr/>
          <a:lstStyle>
            <a:lvl1pPr defTabSz="456536" eaLnBrk="1">
              <a:lnSpc>
                <a:spcPct val="93000"/>
              </a:lnSpc>
              <a:buClr>
                <a:srgbClr val="000000"/>
              </a:buClr>
              <a:buSzPct val="100000"/>
              <a:defRPr kumimoji="0">
                <a:ea typeface="SimSun" charset="0"/>
              </a:defRPr>
            </a:lvl1pPr>
          </a:lstStyle>
          <a:p>
            <a:pPr>
              <a:defRPr/>
            </a:pPr>
            <a:fld id="{EAAF1220-63C2-0249-A5BB-EA0ABA18AE9D}" type="slidenum">
              <a:rPr lang="en-US"/>
              <a:pPr>
                <a:defRPr/>
              </a:pPr>
              <a:t>‹#›</a:t>
            </a:fld>
            <a:endParaRPr lang="en-US"/>
          </a:p>
        </p:txBody>
      </p:sp>
    </p:spTree>
    <p:extLst>
      <p:ext uri="{BB962C8B-B14F-4D97-AF65-F5344CB8AC3E}">
        <p14:creationId xmlns:p14="http://schemas.microsoft.com/office/powerpoint/2010/main" val="4143025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p:txBody>
          <a:bodyPr/>
          <a:lstStyle>
            <a:lvl1pPr defTabSz="456536" eaLnBrk="1">
              <a:lnSpc>
                <a:spcPct val="93000"/>
              </a:lnSpc>
              <a:buClr>
                <a:srgbClr val="000000"/>
              </a:buClr>
              <a:buSzPct val="100000"/>
              <a:defRPr kumimoji="0">
                <a:ea typeface="SimSun" charset="0"/>
              </a:defRPr>
            </a:lvl1pPr>
          </a:lstStyle>
          <a:p>
            <a:pPr>
              <a:defRPr/>
            </a:pPr>
            <a:fld id="{CE93457D-5E6E-8B43-855E-6F65D236C9D8}" type="slidenum">
              <a:rPr lang="en-US"/>
              <a:pPr>
                <a:defRPr/>
              </a:pPr>
              <a:t>‹#›</a:t>
            </a:fld>
            <a:endParaRPr lang="en-US"/>
          </a:p>
        </p:txBody>
      </p:sp>
    </p:spTree>
    <p:extLst>
      <p:ext uri="{BB962C8B-B14F-4D97-AF65-F5344CB8AC3E}">
        <p14:creationId xmlns:p14="http://schemas.microsoft.com/office/powerpoint/2010/main" val="198006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807"/>
            <a:ext cx="8568531" cy="1501435"/>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6300" y="3204119"/>
            <a:ext cx="8568531" cy="1653678"/>
          </a:xfrm>
        </p:spPr>
        <p:txBody>
          <a:bodyPr anchor="b"/>
          <a:lstStyle>
            <a:lvl1pPr marL="0" indent="0">
              <a:buNone/>
              <a:defRPr sz="2200"/>
            </a:lvl1pPr>
            <a:lvl2pPr marL="503239" indent="0">
              <a:buNone/>
              <a:defRPr sz="2000"/>
            </a:lvl2pPr>
            <a:lvl3pPr marL="1006481" indent="0">
              <a:buNone/>
              <a:defRPr sz="1800"/>
            </a:lvl3pPr>
            <a:lvl4pPr marL="1509723" indent="0">
              <a:buNone/>
              <a:defRPr sz="1500"/>
            </a:lvl4pPr>
            <a:lvl5pPr marL="2012962" indent="0">
              <a:buNone/>
              <a:defRPr sz="1500"/>
            </a:lvl5pPr>
            <a:lvl6pPr marL="2516204" indent="0">
              <a:buNone/>
              <a:defRPr sz="1500"/>
            </a:lvl6pPr>
            <a:lvl7pPr marL="3019444" indent="0">
              <a:buNone/>
              <a:defRPr sz="1500"/>
            </a:lvl7pPr>
            <a:lvl8pPr marL="3522677" indent="0">
              <a:buNone/>
              <a:defRPr sz="1500"/>
            </a:lvl8pPr>
            <a:lvl9pPr marL="4025924" indent="0">
              <a:buNone/>
              <a:defRPr sz="1500"/>
            </a:lvl9pPr>
          </a:lstStyle>
          <a:p>
            <a:pPr lvl="0"/>
            <a:r>
              <a:rPr lang="en-US" smtClean="0"/>
              <a:t>Click to edit Master text styles</a:t>
            </a:r>
          </a:p>
        </p:txBody>
      </p:sp>
      <p:sp>
        <p:nvSpPr>
          <p:cNvPr id="4" name="Rectangle 11"/>
          <p:cNvSpPr>
            <a:spLocks noGrp="1" noChangeArrowheads="1"/>
          </p:cNvSpPr>
          <p:nvPr>
            <p:ph type="sldNum" sz="quarter" idx="10"/>
          </p:nvPr>
        </p:nvSpPr>
        <p:spPr/>
        <p:txBody>
          <a:bodyPr/>
          <a:lstStyle>
            <a:lvl1pPr defTabSz="456536" eaLnBrk="1">
              <a:lnSpc>
                <a:spcPct val="93000"/>
              </a:lnSpc>
              <a:buClr>
                <a:srgbClr val="000000"/>
              </a:buClr>
              <a:buSzPct val="100000"/>
              <a:defRPr kumimoji="0">
                <a:ea typeface="SimSun" charset="0"/>
              </a:defRPr>
            </a:lvl1pPr>
          </a:lstStyle>
          <a:p>
            <a:pPr>
              <a:defRPr/>
            </a:pPr>
            <a:fld id="{A45B3E06-25E9-1C40-B675-1249B90D81A5}" type="slidenum">
              <a:rPr lang="en-US"/>
              <a:pPr>
                <a:defRPr/>
              </a:pPr>
              <a:t>‹#›</a:t>
            </a:fld>
            <a:endParaRPr lang="en-US"/>
          </a:p>
        </p:txBody>
      </p:sp>
    </p:spTree>
    <p:extLst>
      <p:ext uri="{BB962C8B-B14F-4D97-AF65-F5344CB8AC3E}">
        <p14:creationId xmlns:p14="http://schemas.microsoft.com/office/powerpoint/2010/main" val="1740105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60078" y="1973915"/>
            <a:ext cx="4200260" cy="457780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28349" y="1973915"/>
            <a:ext cx="4200260" cy="457780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p:txBody>
          <a:bodyPr/>
          <a:lstStyle>
            <a:lvl1pPr defTabSz="456536" eaLnBrk="1">
              <a:lnSpc>
                <a:spcPct val="93000"/>
              </a:lnSpc>
              <a:buClr>
                <a:srgbClr val="000000"/>
              </a:buClr>
              <a:buSzPct val="100000"/>
              <a:defRPr kumimoji="0">
                <a:ea typeface="SimSun" charset="0"/>
              </a:defRPr>
            </a:lvl1pPr>
          </a:lstStyle>
          <a:p>
            <a:pPr>
              <a:defRPr/>
            </a:pPr>
            <a:fld id="{4DD018E7-7CF6-F949-81BB-7835BB15B3C2}" type="slidenum">
              <a:rPr lang="en-US"/>
              <a:pPr>
                <a:defRPr/>
              </a:pPr>
              <a:t>‹#›</a:t>
            </a:fld>
            <a:endParaRPr lang="en-US"/>
          </a:p>
        </p:txBody>
      </p:sp>
    </p:spTree>
    <p:extLst>
      <p:ext uri="{BB962C8B-B14F-4D97-AF65-F5344CB8AC3E}">
        <p14:creationId xmlns:p14="http://schemas.microsoft.com/office/powerpoint/2010/main" val="1651476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1692179"/>
            <a:ext cx="4454027" cy="705219"/>
          </a:xfrm>
        </p:spPr>
        <p:txBody>
          <a:bodyPr anchor="b"/>
          <a:lstStyle>
            <a:lvl1pPr marL="0" indent="0">
              <a:buNone/>
              <a:defRPr sz="2600" b="1"/>
            </a:lvl1pPr>
            <a:lvl2pPr marL="503239" indent="0">
              <a:buNone/>
              <a:defRPr sz="2200" b="1"/>
            </a:lvl2pPr>
            <a:lvl3pPr marL="1006481" indent="0">
              <a:buNone/>
              <a:defRPr sz="2000" b="1"/>
            </a:lvl3pPr>
            <a:lvl4pPr marL="1509723" indent="0">
              <a:buNone/>
              <a:defRPr sz="1800" b="1"/>
            </a:lvl4pPr>
            <a:lvl5pPr marL="2012962" indent="0">
              <a:buNone/>
              <a:defRPr sz="1800" b="1"/>
            </a:lvl5pPr>
            <a:lvl6pPr marL="2516204" indent="0">
              <a:buNone/>
              <a:defRPr sz="1800" b="1"/>
            </a:lvl6pPr>
            <a:lvl7pPr marL="3019444" indent="0">
              <a:buNone/>
              <a:defRPr sz="1800" b="1"/>
            </a:lvl7pPr>
            <a:lvl8pPr marL="3522677" indent="0">
              <a:buNone/>
              <a:defRPr sz="1800" b="1"/>
            </a:lvl8pPr>
            <a:lvl9pPr marL="4025924"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9"/>
            <a:ext cx="4455776" cy="705219"/>
          </a:xfrm>
        </p:spPr>
        <p:txBody>
          <a:bodyPr anchor="b"/>
          <a:lstStyle>
            <a:lvl1pPr marL="0" indent="0">
              <a:buNone/>
              <a:defRPr sz="2600" b="1"/>
            </a:lvl1pPr>
            <a:lvl2pPr marL="503239" indent="0">
              <a:buNone/>
              <a:defRPr sz="2200" b="1"/>
            </a:lvl2pPr>
            <a:lvl3pPr marL="1006481" indent="0">
              <a:buNone/>
              <a:defRPr sz="2000" b="1"/>
            </a:lvl3pPr>
            <a:lvl4pPr marL="1509723" indent="0">
              <a:buNone/>
              <a:defRPr sz="1800" b="1"/>
            </a:lvl4pPr>
            <a:lvl5pPr marL="2012962" indent="0">
              <a:buNone/>
              <a:defRPr sz="1800" b="1"/>
            </a:lvl5pPr>
            <a:lvl6pPr marL="2516204" indent="0">
              <a:buNone/>
              <a:defRPr sz="1800" b="1"/>
            </a:lvl6pPr>
            <a:lvl7pPr marL="3019444" indent="0">
              <a:buNone/>
              <a:defRPr sz="1800" b="1"/>
            </a:lvl7pPr>
            <a:lvl8pPr marL="3522677" indent="0">
              <a:buNone/>
              <a:defRPr sz="1800" b="1"/>
            </a:lvl8pPr>
            <a:lvl9pPr marL="4025924"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p:txBody>
          <a:bodyPr/>
          <a:lstStyle>
            <a:lvl1pPr defTabSz="456536" eaLnBrk="1">
              <a:lnSpc>
                <a:spcPct val="93000"/>
              </a:lnSpc>
              <a:buClr>
                <a:srgbClr val="000000"/>
              </a:buClr>
              <a:buSzPct val="100000"/>
              <a:defRPr kumimoji="0">
                <a:ea typeface="SimSun" charset="0"/>
              </a:defRPr>
            </a:lvl1pPr>
          </a:lstStyle>
          <a:p>
            <a:pPr>
              <a:defRPr/>
            </a:pPr>
            <a:fld id="{8C3FABA2-DB2B-4B4A-B258-0836E725B79D}" type="slidenum">
              <a:rPr lang="en-US"/>
              <a:pPr>
                <a:defRPr/>
              </a:pPr>
              <a:t>‹#›</a:t>
            </a:fld>
            <a:endParaRPr lang="en-US"/>
          </a:p>
        </p:txBody>
      </p:sp>
    </p:spTree>
    <p:extLst>
      <p:ext uri="{BB962C8B-B14F-4D97-AF65-F5344CB8AC3E}">
        <p14:creationId xmlns:p14="http://schemas.microsoft.com/office/powerpoint/2010/main" val="3767331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p:txBody>
          <a:bodyPr/>
          <a:lstStyle>
            <a:lvl1pPr defTabSz="456536" eaLnBrk="1">
              <a:lnSpc>
                <a:spcPct val="93000"/>
              </a:lnSpc>
              <a:buClr>
                <a:srgbClr val="000000"/>
              </a:buClr>
              <a:buSzPct val="100000"/>
              <a:defRPr kumimoji="0">
                <a:ea typeface="SimSun" charset="0"/>
              </a:defRPr>
            </a:lvl1pPr>
          </a:lstStyle>
          <a:p>
            <a:pPr>
              <a:defRPr/>
            </a:pPr>
            <a:fld id="{BD8BA06A-3187-3949-B096-0371CC449346}" type="slidenum">
              <a:rPr lang="en-US"/>
              <a:pPr>
                <a:defRPr/>
              </a:pPr>
              <a:t>‹#›</a:t>
            </a:fld>
            <a:endParaRPr lang="en-US"/>
          </a:p>
        </p:txBody>
      </p:sp>
    </p:spTree>
    <p:extLst>
      <p:ext uri="{BB962C8B-B14F-4D97-AF65-F5344CB8AC3E}">
        <p14:creationId xmlns:p14="http://schemas.microsoft.com/office/powerpoint/2010/main" val="1576466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p:txBody>
          <a:bodyPr/>
          <a:lstStyle>
            <a:lvl1pPr defTabSz="456536" eaLnBrk="1">
              <a:lnSpc>
                <a:spcPct val="93000"/>
              </a:lnSpc>
              <a:buClr>
                <a:srgbClr val="000000"/>
              </a:buClr>
              <a:buSzPct val="100000"/>
              <a:defRPr kumimoji="0">
                <a:ea typeface="SimSun" charset="0"/>
              </a:defRPr>
            </a:lvl1pPr>
          </a:lstStyle>
          <a:p>
            <a:pPr>
              <a:defRPr/>
            </a:pPr>
            <a:fld id="{59BB9A24-5D87-4643-8841-162EEFC43F1A}" type="slidenum">
              <a:rPr lang="en-US"/>
              <a:pPr>
                <a:defRPr/>
              </a:pPr>
              <a:t>‹#›</a:t>
            </a:fld>
            <a:endParaRPr lang="en-US"/>
          </a:p>
        </p:txBody>
      </p:sp>
    </p:spTree>
    <p:extLst>
      <p:ext uri="{BB962C8B-B14F-4D97-AF65-F5344CB8AC3E}">
        <p14:creationId xmlns:p14="http://schemas.microsoft.com/office/powerpoint/2010/main" val="352881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F26AFF1E-FB1A-DA47-986C-0EE59A829DEF}" type="slidenum">
              <a:rPr lang="en-US"/>
              <a:pPr>
                <a:defRPr/>
              </a:pPr>
              <a:t>‹#›</a:t>
            </a:fld>
            <a:endParaRPr lang="en-US"/>
          </a:p>
        </p:txBody>
      </p:sp>
    </p:spTree>
    <p:extLst>
      <p:ext uri="{BB962C8B-B14F-4D97-AF65-F5344CB8AC3E}">
        <p14:creationId xmlns:p14="http://schemas.microsoft.com/office/powerpoint/2010/main" val="3404257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4" y="300987"/>
            <a:ext cx="3316456" cy="1280945"/>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41249" y="301003"/>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4" y="1581937"/>
            <a:ext cx="3316456" cy="5171028"/>
          </a:xfrm>
        </p:spPr>
        <p:txBody>
          <a:bodyPr/>
          <a:lstStyle>
            <a:lvl1pPr marL="0" indent="0">
              <a:buNone/>
              <a:defRPr sz="1500"/>
            </a:lvl1pPr>
            <a:lvl2pPr marL="503239" indent="0">
              <a:buNone/>
              <a:defRPr sz="1300"/>
            </a:lvl2pPr>
            <a:lvl3pPr marL="1006481" indent="0">
              <a:buNone/>
              <a:defRPr sz="1100"/>
            </a:lvl3pPr>
            <a:lvl4pPr marL="1509723" indent="0">
              <a:buNone/>
              <a:defRPr sz="1000"/>
            </a:lvl4pPr>
            <a:lvl5pPr marL="2012962" indent="0">
              <a:buNone/>
              <a:defRPr sz="1000"/>
            </a:lvl5pPr>
            <a:lvl6pPr marL="2516204" indent="0">
              <a:buNone/>
              <a:defRPr sz="1000"/>
            </a:lvl6pPr>
            <a:lvl7pPr marL="3019444" indent="0">
              <a:buNone/>
              <a:defRPr sz="1000"/>
            </a:lvl7pPr>
            <a:lvl8pPr marL="3522677" indent="0">
              <a:buNone/>
              <a:defRPr sz="1000"/>
            </a:lvl8pPr>
            <a:lvl9pPr marL="4025924" indent="0">
              <a:buNone/>
              <a:defRPr sz="1000"/>
            </a:lvl9pPr>
          </a:lstStyle>
          <a:p>
            <a:pPr lvl="0"/>
            <a:r>
              <a:rPr lang="en-US" smtClean="0"/>
              <a:t>Click to edit Master text styles</a:t>
            </a:r>
          </a:p>
        </p:txBody>
      </p:sp>
      <p:sp>
        <p:nvSpPr>
          <p:cNvPr id="5" name="Rectangle 11"/>
          <p:cNvSpPr>
            <a:spLocks noGrp="1" noChangeArrowheads="1"/>
          </p:cNvSpPr>
          <p:nvPr>
            <p:ph type="sldNum" sz="quarter" idx="10"/>
          </p:nvPr>
        </p:nvSpPr>
        <p:spPr/>
        <p:txBody>
          <a:bodyPr/>
          <a:lstStyle>
            <a:lvl1pPr defTabSz="456536" eaLnBrk="1">
              <a:lnSpc>
                <a:spcPct val="93000"/>
              </a:lnSpc>
              <a:buClr>
                <a:srgbClr val="000000"/>
              </a:buClr>
              <a:buSzPct val="100000"/>
              <a:defRPr kumimoji="0">
                <a:ea typeface="SimSun" charset="0"/>
              </a:defRPr>
            </a:lvl1pPr>
          </a:lstStyle>
          <a:p>
            <a:pPr>
              <a:defRPr/>
            </a:pPr>
            <a:fld id="{8AC8CDC6-0DF6-374C-924E-7F0F6732FBF7}" type="slidenum">
              <a:rPr lang="en-US"/>
              <a:pPr>
                <a:defRPr/>
              </a:pPr>
              <a:t>‹#›</a:t>
            </a:fld>
            <a:endParaRPr lang="en-US"/>
          </a:p>
        </p:txBody>
      </p:sp>
    </p:spTree>
    <p:extLst>
      <p:ext uri="{BB962C8B-B14F-4D97-AF65-F5344CB8AC3E}">
        <p14:creationId xmlns:p14="http://schemas.microsoft.com/office/powerpoint/2010/main" val="974120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5873" y="675471"/>
            <a:ext cx="6048375" cy="4535805"/>
          </a:xfrm>
        </p:spPr>
        <p:txBody>
          <a:bodyPr/>
          <a:lstStyle>
            <a:lvl1pPr marL="0" indent="0">
              <a:buNone/>
              <a:defRPr sz="3500"/>
            </a:lvl1pPr>
            <a:lvl2pPr marL="503239" indent="0">
              <a:buNone/>
              <a:defRPr sz="3100"/>
            </a:lvl2pPr>
            <a:lvl3pPr marL="1006481" indent="0">
              <a:buNone/>
              <a:defRPr sz="2600"/>
            </a:lvl3pPr>
            <a:lvl4pPr marL="1509723" indent="0">
              <a:buNone/>
              <a:defRPr sz="2200"/>
            </a:lvl4pPr>
            <a:lvl5pPr marL="2012962" indent="0">
              <a:buNone/>
              <a:defRPr sz="2200"/>
            </a:lvl5pPr>
            <a:lvl6pPr marL="2516204" indent="0">
              <a:buNone/>
              <a:defRPr sz="2200"/>
            </a:lvl6pPr>
            <a:lvl7pPr marL="3019444" indent="0">
              <a:buNone/>
              <a:defRPr sz="2200"/>
            </a:lvl7pPr>
            <a:lvl8pPr marL="3522677" indent="0">
              <a:buNone/>
              <a:defRPr sz="2200"/>
            </a:lvl8pPr>
            <a:lvl9pPr marL="4025924" indent="0">
              <a:buNone/>
              <a:defRPr sz="2200"/>
            </a:lvl9pPr>
          </a:lstStyle>
          <a:p>
            <a:pPr lvl="0"/>
            <a:endParaRPr lang="en-US" noProof="0" smtClean="0"/>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239" indent="0">
              <a:buNone/>
              <a:defRPr sz="1300"/>
            </a:lvl2pPr>
            <a:lvl3pPr marL="1006481" indent="0">
              <a:buNone/>
              <a:defRPr sz="1100"/>
            </a:lvl3pPr>
            <a:lvl4pPr marL="1509723" indent="0">
              <a:buNone/>
              <a:defRPr sz="1000"/>
            </a:lvl4pPr>
            <a:lvl5pPr marL="2012962" indent="0">
              <a:buNone/>
              <a:defRPr sz="1000"/>
            </a:lvl5pPr>
            <a:lvl6pPr marL="2516204" indent="0">
              <a:buNone/>
              <a:defRPr sz="1000"/>
            </a:lvl6pPr>
            <a:lvl7pPr marL="3019444" indent="0">
              <a:buNone/>
              <a:defRPr sz="1000"/>
            </a:lvl7pPr>
            <a:lvl8pPr marL="3522677" indent="0">
              <a:buNone/>
              <a:defRPr sz="1000"/>
            </a:lvl8pPr>
            <a:lvl9pPr marL="4025924" indent="0">
              <a:buNone/>
              <a:defRPr sz="1000"/>
            </a:lvl9pPr>
          </a:lstStyle>
          <a:p>
            <a:pPr lvl="0"/>
            <a:r>
              <a:rPr lang="en-US" smtClean="0"/>
              <a:t>Click to edit Master text styles</a:t>
            </a:r>
          </a:p>
        </p:txBody>
      </p:sp>
      <p:sp>
        <p:nvSpPr>
          <p:cNvPr id="5" name="Rectangle 11"/>
          <p:cNvSpPr>
            <a:spLocks noGrp="1" noChangeArrowheads="1"/>
          </p:cNvSpPr>
          <p:nvPr>
            <p:ph type="sldNum" sz="quarter" idx="10"/>
          </p:nvPr>
        </p:nvSpPr>
        <p:spPr/>
        <p:txBody>
          <a:bodyPr/>
          <a:lstStyle>
            <a:lvl1pPr defTabSz="456536" eaLnBrk="1">
              <a:lnSpc>
                <a:spcPct val="93000"/>
              </a:lnSpc>
              <a:buClr>
                <a:srgbClr val="000000"/>
              </a:buClr>
              <a:buSzPct val="100000"/>
              <a:defRPr kumimoji="0">
                <a:ea typeface="SimSun" charset="0"/>
              </a:defRPr>
            </a:lvl1pPr>
          </a:lstStyle>
          <a:p>
            <a:pPr>
              <a:defRPr/>
            </a:pPr>
            <a:fld id="{4482B262-7335-DA4B-B375-34FE9A291262}" type="slidenum">
              <a:rPr lang="en-US"/>
              <a:pPr>
                <a:defRPr/>
              </a:pPr>
              <a:t>‹#›</a:t>
            </a:fld>
            <a:endParaRPr lang="en-US"/>
          </a:p>
        </p:txBody>
      </p:sp>
    </p:spTree>
    <p:extLst>
      <p:ext uri="{BB962C8B-B14F-4D97-AF65-F5344CB8AC3E}">
        <p14:creationId xmlns:p14="http://schemas.microsoft.com/office/powerpoint/2010/main" val="3898828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p:txBody>
          <a:bodyPr/>
          <a:lstStyle>
            <a:lvl1pPr defTabSz="456536" eaLnBrk="1">
              <a:lnSpc>
                <a:spcPct val="93000"/>
              </a:lnSpc>
              <a:buClr>
                <a:srgbClr val="000000"/>
              </a:buClr>
              <a:buSzPct val="100000"/>
              <a:defRPr kumimoji="0">
                <a:ea typeface="SimSun" charset="0"/>
              </a:defRPr>
            </a:lvl1pPr>
          </a:lstStyle>
          <a:p>
            <a:pPr>
              <a:defRPr/>
            </a:pPr>
            <a:fld id="{03BD09C6-6815-B348-B34B-942935EE5BB6}" type="slidenum">
              <a:rPr lang="en-US"/>
              <a:pPr>
                <a:defRPr/>
              </a:pPr>
              <a:t>‹#›</a:t>
            </a:fld>
            <a:endParaRPr lang="en-US"/>
          </a:p>
        </p:txBody>
      </p:sp>
    </p:spTree>
    <p:extLst>
      <p:ext uri="{BB962C8B-B14F-4D97-AF65-F5344CB8AC3E}">
        <p14:creationId xmlns:p14="http://schemas.microsoft.com/office/powerpoint/2010/main" val="1168848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4218" y="293987"/>
            <a:ext cx="2294392" cy="62577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1040" y="293987"/>
            <a:ext cx="6715167" cy="62577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p:txBody>
          <a:bodyPr/>
          <a:lstStyle>
            <a:lvl1pPr defTabSz="456536" eaLnBrk="1">
              <a:lnSpc>
                <a:spcPct val="93000"/>
              </a:lnSpc>
              <a:buClr>
                <a:srgbClr val="000000"/>
              </a:buClr>
              <a:buSzPct val="100000"/>
              <a:defRPr kumimoji="0">
                <a:ea typeface="SimSun" charset="0"/>
              </a:defRPr>
            </a:lvl1pPr>
          </a:lstStyle>
          <a:p>
            <a:pPr>
              <a:defRPr/>
            </a:pPr>
            <a:fld id="{2A57D9FD-2420-FB44-BFCF-F397A700763B}" type="slidenum">
              <a:rPr lang="en-US"/>
              <a:pPr>
                <a:defRPr/>
              </a:pPr>
              <a:t>‹#›</a:t>
            </a:fld>
            <a:endParaRPr lang="en-US"/>
          </a:p>
        </p:txBody>
      </p:sp>
    </p:spTree>
    <p:extLst>
      <p:ext uri="{BB962C8B-B14F-4D97-AF65-F5344CB8AC3E}">
        <p14:creationId xmlns:p14="http://schemas.microsoft.com/office/powerpoint/2010/main" val="1549783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51040" y="293987"/>
            <a:ext cx="8589533" cy="121794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60078" y="1973915"/>
            <a:ext cx="8568531" cy="22049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60078" y="4346813"/>
            <a:ext cx="8568531" cy="22049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p:txBody>
          <a:bodyPr/>
          <a:lstStyle>
            <a:lvl1pPr defTabSz="456536" eaLnBrk="1">
              <a:lnSpc>
                <a:spcPct val="93000"/>
              </a:lnSpc>
              <a:buClr>
                <a:srgbClr val="000000"/>
              </a:buClr>
              <a:buSzPct val="100000"/>
              <a:defRPr kumimoji="0">
                <a:ea typeface="SimSun" charset="0"/>
              </a:defRPr>
            </a:lvl1pPr>
          </a:lstStyle>
          <a:p>
            <a:pPr>
              <a:defRPr/>
            </a:pPr>
            <a:fld id="{CA14F242-D091-1945-832A-42B4DE08F973}" type="slidenum">
              <a:rPr lang="en-US"/>
              <a:pPr>
                <a:defRPr/>
              </a:pPr>
              <a:t>‹#›</a:t>
            </a:fld>
            <a:endParaRPr lang="en-US"/>
          </a:p>
        </p:txBody>
      </p:sp>
    </p:spTree>
    <p:extLst>
      <p:ext uri="{BB962C8B-B14F-4D97-AF65-F5344CB8AC3E}">
        <p14:creationId xmlns:p14="http://schemas.microsoft.com/office/powerpoint/2010/main" val="1714158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3"/>
            <a:ext cx="8568531" cy="1620430"/>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094" y="4283818"/>
            <a:ext cx="7056438" cy="1931917"/>
          </a:xfrm>
        </p:spPr>
        <p:txBody>
          <a:bodyPr/>
          <a:lstStyle>
            <a:lvl1pPr marL="0" indent="0" algn="ctr">
              <a:buNone/>
              <a:defRPr/>
            </a:lvl1pPr>
            <a:lvl2pPr marL="503239" indent="0" algn="ctr">
              <a:buNone/>
              <a:defRPr/>
            </a:lvl2pPr>
            <a:lvl3pPr marL="1006481" indent="0" algn="ctr">
              <a:buNone/>
              <a:defRPr/>
            </a:lvl3pPr>
            <a:lvl4pPr marL="1509723" indent="0" algn="ctr">
              <a:buNone/>
              <a:defRPr/>
            </a:lvl4pPr>
            <a:lvl5pPr marL="2012962" indent="0" algn="ctr">
              <a:buNone/>
              <a:defRPr/>
            </a:lvl5pPr>
            <a:lvl6pPr marL="2516204" indent="0" algn="ctr">
              <a:buNone/>
              <a:defRPr/>
            </a:lvl6pPr>
            <a:lvl7pPr marL="3019444" indent="0" algn="ctr">
              <a:buNone/>
              <a:defRPr/>
            </a:lvl7pPr>
            <a:lvl8pPr marL="3522677" indent="0" algn="ctr">
              <a:buNone/>
              <a:defRPr/>
            </a:lvl8pPr>
            <a:lvl9pPr marL="402592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5867C5C3-DDC8-154A-AF6F-D25425E4FB90}" type="slidenum">
              <a:rPr lang="en-US"/>
              <a:pPr>
                <a:defRPr/>
              </a:pPr>
              <a:t>‹#›</a:t>
            </a:fld>
            <a:endParaRPr lang="en-US"/>
          </a:p>
        </p:txBody>
      </p:sp>
    </p:spTree>
    <p:extLst>
      <p:ext uri="{BB962C8B-B14F-4D97-AF65-F5344CB8AC3E}">
        <p14:creationId xmlns:p14="http://schemas.microsoft.com/office/powerpoint/2010/main" val="3238138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EFADC904-FFEB-FE4D-85B3-797AAF445C2C}" type="slidenum">
              <a:rPr lang="en-US"/>
              <a:pPr>
                <a:defRPr/>
              </a:pPr>
              <a:t>‹#›</a:t>
            </a:fld>
            <a:endParaRPr lang="en-US"/>
          </a:p>
        </p:txBody>
      </p:sp>
    </p:spTree>
    <p:extLst>
      <p:ext uri="{BB962C8B-B14F-4D97-AF65-F5344CB8AC3E}">
        <p14:creationId xmlns:p14="http://schemas.microsoft.com/office/powerpoint/2010/main" val="3767688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807"/>
            <a:ext cx="8568531" cy="1501435"/>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6300" y="3204119"/>
            <a:ext cx="8568531" cy="1653678"/>
          </a:xfrm>
        </p:spPr>
        <p:txBody>
          <a:bodyPr anchor="b"/>
          <a:lstStyle>
            <a:lvl1pPr marL="0" indent="0">
              <a:buNone/>
              <a:defRPr sz="2200"/>
            </a:lvl1pPr>
            <a:lvl2pPr marL="503239" indent="0">
              <a:buNone/>
              <a:defRPr sz="2000"/>
            </a:lvl2pPr>
            <a:lvl3pPr marL="1006481" indent="0">
              <a:buNone/>
              <a:defRPr sz="1800"/>
            </a:lvl3pPr>
            <a:lvl4pPr marL="1509723" indent="0">
              <a:buNone/>
              <a:defRPr sz="1500"/>
            </a:lvl4pPr>
            <a:lvl5pPr marL="2012962" indent="0">
              <a:buNone/>
              <a:defRPr sz="1500"/>
            </a:lvl5pPr>
            <a:lvl6pPr marL="2516204" indent="0">
              <a:buNone/>
              <a:defRPr sz="1500"/>
            </a:lvl6pPr>
            <a:lvl7pPr marL="3019444" indent="0">
              <a:buNone/>
              <a:defRPr sz="1500"/>
            </a:lvl7pPr>
            <a:lvl8pPr marL="3522677" indent="0">
              <a:buNone/>
              <a:defRPr sz="1500"/>
            </a:lvl8pPr>
            <a:lvl9pPr marL="4025924"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C14425B4-F721-E34F-9556-885126BEE288}" type="slidenum">
              <a:rPr lang="en-US"/>
              <a:pPr>
                <a:defRPr/>
              </a:pPr>
              <a:t>‹#›</a:t>
            </a:fld>
            <a:endParaRPr lang="en-US"/>
          </a:p>
        </p:txBody>
      </p:sp>
    </p:spTree>
    <p:extLst>
      <p:ext uri="{BB962C8B-B14F-4D97-AF65-F5344CB8AC3E}">
        <p14:creationId xmlns:p14="http://schemas.microsoft.com/office/powerpoint/2010/main" val="1696309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6047" y="2183906"/>
            <a:ext cx="4200260" cy="453580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4318" y="2183906"/>
            <a:ext cx="4200260" cy="453580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5A924315-C084-0C4E-9715-B2CBA94A7C6B}" type="slidenum">
              <a:rPr lang="en-US"/>
              <a:pPr>
                <a:defRPr/>
              </a:pPr>
              <a:t>‹#›</a:t>
            </a:fld>
            <a:endParaRPr lang="en-US"/>
          </a:p>
        </p:txBody>
      </p:sp>
    </p:spTree>
    <p:extLst>
      <p:ext uri="{BB962C8B-B14F-4D97-AF65-F5344CB8AC3E}">
        <p14:creationId xmlns:p14="http://schemas.microsoft.com/office/powerpoint/2010/main" val="3729814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1692179"/>
            <a:ext cx="4454027" cy="705219"/>
          </a:xfrm>
        </p:spPr>
        <p:txBody>
          <a:bodyPr anchor="b"/>
          <a:lstStyle>
            <a:lvl1pPr marL="0" indent="0">
              <a:buNone/>
              <a:defRPr sz="2600" b="1"/>
            </a:lvl1pPr>
            <a:lvl2pPr marL="503239" indent="0">
              <a:buNone/>
              <a:defRPr sz="2200" b="1"/>
            </a:lvl2pPr>
            <a:lvl3pPr marL="1006481" indent="0">
              <a:buNone/>
              <a:defRPr sz="2000" b="1"/>
            </a:lvl3pPr>
            <a:lvl4pPr marL="1509723" indent="0">
              <a:buNone/>
              <a:defRPr sz="1800" b="1"/>
            </a:lvl4pPr>
            <a:lvl5pPr marL="2012962" indent="0">
              <a:buNone/>
              <a:defRPr sz="1800" b="1"/>
            </a:lvl5pPr>
            <a:lvl6pPr marL="2516204" indent="0">
              <a:buNone/>
              <a:defRPr sz="1800" b="1"/>
            </a:lvl6pPr>
            <a:lvl7pPr marL="3019444" indent="0">
              <a:buNone/>
              <a:defRPr sz="1800" b="1"/>
            </a:lvl7pPr>
            <a:lvl8pPr marL="3522677" indent="0">
              <a:buNone/>
              <a:defRPr sz="1800" b="1"/>
            </a:lvl8pPr>
            <a:lvl9pPr marL="4025924"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9"/>
            <a:ext cx="4455776" cy="705219"/>
          </a:xfrm>
        </p:spPr>
        <p:txBody>
          <a:bodyPr anchor="b"/>
          <a:lstStyle>
            <a:lvl1pPr marL="0" indent="0">
              <a:buNone/>
              <a:defRPr sz="2600" b="1"/>
            </a:lvl1pPr>
            <a:lvl2pPr marL="503239" indent="0">
              <a:buNone/>
              <a:defRPr sz="2200" b="1"/>
            </a:lvl2pPr>
            <a:lvl3pPr marL="1006481" indent="0">
              <a:buNone/>
              <a:defRPr sz="2000" b="1"/>
            </a:lvl3pPr>
            <a:lvl4pPr marL="1509723" indent="0">
              <a:buNone/>
              <a:defRPr sz="1800" b="1"/>
            </a:lvl4pPr>
            <a:lvl5pPr marL="2012962" indent="0">
              <a:buNone/>
              <a:defRPr sz="1800" b="1"/>
            </a:lvl5pPr>
            <a:lvl6pPr marL="2516204" indent="0">
              <a:buNone/>
              <a:defRPr sz="1800" b="1"/>
            </a:lvl6pPr>
            <a:lvl7pPr marL="3019444" indent="0">
              <a:buNone/>
              <a:defRPr sz="1800" b="1"/>
            </a:lvl7pPr>
            <a:lvl8pPr marL="3522677" indent="0">
              <a:buNone/>
              <a:defRPr sz="1800" b="1"/>
            </a:lvl8pPr>
            <a:lvl9pPr marL="4025924"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A7752BA0-B4A7-4148-B228-4E0EFD070FAB}" type="slidenum">
              <a:rPr lang="en-US"/>
              <a:pPr>
                <a:defRPr/>
              </a:pPr>
              <a:t>‹#›</a:t>
            </a:fld>
            <a:endParaRPr lang="en-US"/>
          </a:p>
        </p:txBody>
      </p:sp>
    </p:spTree>
    <p:extLst>
      <p:ext uri="{BB962C8B-B14F-4D97-AF65-F5344CB8AC3E}">
        <p14:creationId xmlns:p14="http://schemas.microsoft.com/office/powerpoint/2010/main" val="224953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65"/>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6536" indent="0">
              <a:buNone/>
              <a:defRPr sz="1800"/>
            </a:lvl2pPr>
            <a:lvl3pPr marL="913073" indent="0">
              <a:buNone/>
              <a:defRPr sz="1700"/>
            </a:lvl3pPr>
            <a:lvl4pPr marL="1369609" indent="0">
              <a:buNone/>
              <a:defRPr sz="1400"/>
            </a:lvl4pPr>
            <a:lvl5pPr marL="1826146" indent="0">
              <a:buNone/>
              <a:defRPr sz="1400"/>
            </a:lvl5pPr>
            <a:lvl6pPr marL="2282686" indent="0">
              <a:buNone/>
              <a:defRPr sz="1400"/>
            </a:lvl6pPr>
            <a:lvl7pPr marL="2739221" indent="0">
              <a:buNone/>
              <a:defRPr sz="1400"/>
            </a:lvl7pPr>
            <a:lvl8pPr marL="3195757" indent="0">
              <a:buNone/>
              <a:defRPr sz="1400"/>
            </a:lvl8pPr>
            <a:lvl9pPr marL="3652296"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58F8D7AF-8501-2C4B-A15E-F773EB678B92}" type="slidenum">
              <a:rPr lang="en-US"/>
              <a:pPr>
                <a:defRPr/>
              </a:pPr>
              <a:t>‹#›</a:t>
            </a:fld>
            <a:endParaRPr lang="en-US"/>
          </a:p>
        </p:txBody>
      </p:sp>
    </p:spTree>
    <p:extLst>
      <p:ext uri="{BB962C8B-B14F-4D97-AF65-F5344CB8AC3E}">
        <p14:creationId xmlns:p14="http://schemas.microsoft.com/office/powerpoint/2010/main" val="3401568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A483595B-81C5-A042-9C62-F0AA884CE856}" type="slidenum">
              <a:rPr lang="en-US"/>
              <a:pPr>
                <a:defRPr/>
              </a:pPr>
              <a:t>‹#›</a:t>
            </a:fld>
            <a:endParaRPr lang="en-US"/>
          </a:p>
        </p:txBody>
      </p:sp>
    </p:spTree>
    <p:extLst>
      <p:ext uri="{BB962C8B-B14F-4D97-AF65-F5344CB8AC3E}">
        <p14:creationId xmlns:p14="http://schemas.microsoft.com/office/powerpoint/2010/main" val="1674541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CB2549FB-2ED8-9D4B-BFC7-694252EDB100}" type="slidenum">
              <a:rPr lang="en-US"/>
              <a:pPr>
                <a:defRPr/>
              </a:pPr>
              <a:t>‹#›</a:t>
            </a:fld>
            <a:endParaRPr lang="en-US"/>
          </a:p>
        </p:txBody>
      </p:sp>
    </p:spTree>
    <p:extLst>
      <p:ext uri="{BB962C8B-B14F-4D97-AF65-F5344CB8AC3E}">
        <p14:creationId xmlns:p14="http://schemas.microsoft.com/office/powerpoint/2010/main" val="402827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4" y="300987"/>
            <a:ext cx="3316456" cy="1280945"/>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41249" y="301003"/>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4" y="1581937"/>
            <a:ext cx="3316456" cy="5171028"/>
          </a:xfrm>
        </p:spPr>
        <p:txBody>
          <a:bodyPr/>
          <a:lstStyle>
            <a:lvl1pPr marL="0" indent="0">
              <a:buNone/>
              <a:defRPr sz="1500"/>
            </a:lvl1pPr>
            <a:lvl2pPr marL="503239" indent="0">
              <a:buNone/>
              <a:defRPr sz="1300"/>
            </a:lvl2pPr>
            <a:lvl3pPr marL="1006481" indent="0">
              <a:buNone/>
              <a:defRPr sz="1100"/>
            </a:lvl3pPr>
            <a:lvl4pPr marL="1509723" indent="0">
              <a:buNone/>
              <a:defRPr sz="1000"/>
            </a:lvl4pPr>
            <a:lvl5pPr marL="2012962" indent="0">
              <a:buNone/>
              <a:defRPr sz="1000"/>
            </a:lvl5pPr>
            <a:lvl6pPr marL="2516204" indent="0">
              <a:buNone/>
              <a:defRPr sz="1000"/>
            </a:lvl6pPr>
            <a:lvl7pPr marL="3019444" indent="0">
              <a:buNone/>
              <a:defRPr sz="1000"/>
            </a:lvl7pPr>
            <a:lvl8pPr marL="3522677" indent="0">
              <a:buNone/>
              <a:defRPr sz="1000"/>
            </a:lvl8pPr>
            <a:lvl9pPr marL="4025924"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76C3A478-C45D-1044-A77E-030EABF8C75A}" type="slidenum">
              <a:rPr lang="en-US"/>
              <a:pPr>
                <a:defRPr/>
              </a:pPr>
              <a:t>‹#›</a:t>
            </a:fld>
            <a:endParaRPr lang="en-US"/>
          </a:p>
        </p:txBody>
      </p:sp>
    </p:spTree>
    <p:extLst>
      <p:ext uri="{BB962C8B-B14F-4D97-AF65-F5344CB8AC3E}">
        <p14:creationId xmlns:p14="http://schemas.microsoft.com/office/powerpoint/2010/main" val="1469730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5873" y="675471"/>
            <a:ext cx="6048375" cy="4535805"/>
          </a:xfrm>
        </p:spPr>
        <p:txBody>
          <a:bodyPr/>
          <a:lstStyle>
            <a:lvl1pPr marL="0" indent="0">
              <a:buNone/>
              <a:defRPr sz="3500"/>
            </a:lvl1pPr>
            <a:lvl2pPr marL="503239" indent="0">
              <a:buNone/>
              <a:defRPr sz="3100"/>
            </a:lvl2pPr>
            <a:lvl3pPr marL="1006481" indent="0">
              <a:buNone/>
              <a:defRPr sz="2600"/>
            </a:lvl3pPr>
            <a:lvl4pPr marL="1509723" indent="0">
              <a:buNone/>
              <a:defRPr sz="2200"/>
            </a:lvl4pPr>
            <a:lvl5pPr marL="2012962" indent="0">
              <a:buNone/>
              <a:defRPr sz="2200"/>
            </a:lvl5pPr>
            <a:lvl6pPr marL="2516204" indent="0">
              <a:buNone/>
              <a:defRPr sz="2200"/>
            </a:lvl6pPr>
            <a:lvl7pPr marL="3019444" indent="0">
              <a:buNone/>
              <a:defRPr sz="2200"/>
            </a:lvl7pPr>
            <a:lvl8pPr marL="3522677" indent="0">
              <a:buNone/>
              <a:defRPr sz="2200"/>
            </a:lvl8pPr>
            <a:lvl9pPr marL="4025924" indent="0">
              <a:buNone/>
              <a:defRPr sz="2200"/>
            </a:lvl9pPr>
          </a:lstStyle>
          <a:p>
            <a:pPr lvl="0"/>
            <a:endParaRPr lang="en-US" noProof="0" smtClean="0"/>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239" indent="0">
              <a:buNone/>
              <a:defRPr sz="1300"/>
            </a:lvl2pPr>
            <a:lvl3pPr marL="1006481" indent="0">
              <a:buNone/>
              <a:defRPr sz="1100"/>
            </a:lvl3pPr>
            <a:lvl4pPr marL="1509723" indent="0">
              <a:buNone/>
              <a:defRPr sz="1000"/>
            </a:lvl4pPr>
            <a:lvl5pPr marL="2012962" indent="0">
              <a:buNone/>
              <a:defRPr sz="1000"/>
            </a:lvl5pPr>
            <a:lvl6pPr marL="2516204" indent="0">
              <a:buNone/>
              <a:defRPr sz="1000"/>
            </a:lvl6pPr>
            <a:lvl7pPr marL="3019444" indent="0">
              <a:buNone/>
              <a:defRPr sz="1000"/>
            </a:lvl7pPr>
            <a:lvl8pPr marL="3522677" indent="0">
              <a:buNone/>
              <a:defRPr sz="1000"/>
            </a:lvl8pPr>
            <a:lvl9pPr marL="4025924"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4EACC5D9-6F1A-0C47-A760-A5D5ABF87B40}" type="slidenum">
              <a:rPr lang="en-US"/>
              <a:pPr>
                <a:defRPr/>
              </a:pPr>
              <a:t>‹#›</a:t>
            </a:fld>
            <a:endParaRPr lang="en-US"/>
          </a:p>
        </p:txBody>
      </p:sp>
    </p:spTree>
    <p:extLst>
      <p:ext uri="{BB962C8B-B14F-4D97-AF65-F5344CB8AC3E}">
        <p14:creationId xmlns:p14="http://schemas.microsoft.com/office/powerpoint/2010/main" val="1734267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7CDCA91D-3993-6743-A75A-6937A1998D1C}" type="slidenum">
              <a:rPr lang="en-US"/>
              <a:pPr>
                <a:defRPr/>
              </a:pPr>
              <a:t>‹#›</a:t>
            </a:fld>
            <a:endParaRPr lang="en-US"/>
          </a:p>
        </p:txBody>
      </p:sp>
    </p:spTree>
    <p:extLst>
      <p:ext uri="{BB962C8B-B14F-4D97-AF65-F5344CB8AC3E}">
        <p14:creationId xmlns:p14="http://schemas.microsoft.com/office/powerpoint/2010/main" val="36263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2445" y="671971"/>
            <a:ext cx="2142133" cy="60477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6047" y="671971"/>
            <a:ext cx="6258388" cy="60477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74A0E00E-F877-134C-A987-E68E8169489A}" type="slidenum">
              <a:rPr lang="en-US"/>
              <a:pPr>
                <a:defRPr/>
              </a:pPr>
              <a:t>‹#›</a:t>
            </a:fld>
            <a:endParaRPr lang="en-US"/>
          </a:p>
        </p:txBody>
      </p:sp>
    </p:spTree>
    <p:extLst>
      <p:ext uri="{BB962C8B-B14F-4D97-AF65-F5344CB8AC3E}">
        <p14:creationId xmlns:p14="http://schemas.microsoft.com/office/powerpoint/2010/main" val="227542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3"/>
            <a:ext cx="8568531" cy="1620430"/>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094" y="4283818"/>
            <a:ext cx="7056438" cy="1931917"/>
          </a:xfrm>
        </p:spPr>
        <p:txBody>
          <a:bodyPr/>
          <a:lstStyle>
            <a:lvl1pPr marL="0" indent="0" algn="ctr">
              <a:buNone/>
              <a:defRPr/>
            </a:lvl1pPr>
            <a:lvl2pPr marL="503448" indent="0" algn="ctr">
              <a:buNone/>
              <a:defRPr/>
            </a:lvl2pPr>
            <a:lvl3pPr marL="1006899" indent="0" algn="ctr">
              <a:buNone/>
              <a:defRPr/>
            </a:lvl3pPr>
            <a:lvl4pPr marL="1510349" indent="0" algn="ctr">
              <a:buNone/>
              <a:defRPr/>
            </a:lvl4pPr>
            <a:lvl5pPr marL="2013797" indent="0" algn="ctr">
              <a:buNone/>
              <a:defRPr/>
            </a:lvl5pPr>
            <a:lvl6pPr marL="2517248" indent="0" algn="ctr">
              <a:buNone/>
              <a:defRPr/>
            </a:lvl6pPr>
            <a:lvl7pPr marL="3020697" indent="0" algn="ctr">
              <a:buNone/>
              <a:defRPr/>
            </a:lvl7pPr>
            <a:lvl8pPr marL="3524141" indent="0" algn="ctr">
              <a:buNone/>
              <a:defRPr/>
            </a:lvl8pPr>
            <a:lvl9pPr marL="402759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DC35CEAE-4C31-3845-8305-B1040D1A3E70}" type="slidenum">
              <a:rPr lang="en-US"/>
              <a:pPr>
                <a:defRPr/>
              </a:pPr>
              <a:t>‹#›</a:t>
            </a:fld>
            <a:endParaRPr lang="en-US"/>
          </a:p>
        </p:txBody>
      </p:sp>
    </p:spTree>
    <p:extLst>
      <p:ext uri="{BB962C8B-B14F-4D97-AF65-F5344CB8AC3E}">
        <p14:creationId xmlns:p14="http://schemas.microsoft.com/office/powerpoint/2010/main" val="1169784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CA6DE3F3-7091-264F-AA8C-C6C3D4A26F26}" type="slidenum">
              <a:rPr lang="en-US"/>
              <a:pPr>
                <a:defRPr/>
              </a:pPr>
              <a:t>‹#›</a:t>
            </a:fld>
            <a:endParaRPr lang="en-US"/>
          </a:p>
        </p:txBody>
      </p:sp>
    </p:spTree>
    <p:extLst>
      <p:ext uri="{BB962C8B-B14F-4D97-AF65-F5344CB8AC3E}">
        <p14:creationId xmlns:p14="http://schemas.microsoft.com/office/powerpoint/2010/main" val="3543598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803"/>
            <a:ext cx="8568531" cy="1501435"/>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6300" y="3204119"/>
            <a:ext cx="8568531" cy="1653678"/>
          </a:xfrm>
        </p:spPr>
        <p:txBody>
          <a:bodyPr anchor="b"/>
          <a:lstStyle>
            <a:lvl1pPr marL="0" indent="0">
              <a:buNone/>
              <a:defRPr sz="2200"/>
            </a:lvl1pPr>
            <a:lvl2pPr marL="503448" indent="0">
              <a:buNone/>
              <a:defRPr sz="2000"/>
            </a:lvl2pPr>
            <a:lvl3pPr marL="1006899" indent="0">
              <a:buNone/>
              <a:defRPr sz="1800"/>
            </a:lvl3pPr>
            <a:lvl4pPr marL="1510349" indent="0">
              <a:buNone/>
              <a:defRPr sz="1500"/>
            </a:lvl4pPr>
            <a:lvl5pPr marL="2013797" indent="0">
              <a:buNone/>
              <a:defRPr sz="1500"/>
            </a:lvl5pPr>
            <a:lvl6pPr marL="2517248" indent="0">
              <a:buNone/>
              <a:defRPr sz="1500"/>
            </a:lvl6pPr>
            <a:lvl7pPr marL="3020697" indent="0">
              <a:buNone/>
              <a:defRPr sz="1500"/>
            </a:lvl7pPr>
            <a:lvl8pPr marL="3524141" indent="0">
              <a:buNone/>
              <a:defRPr sz="1500"/>
            </a:lvl8pPr>
            <a:lvl9pPr marL="4027594"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1200EE1A-1AAC-D84D-8ACA-1F0FEA8B6C70}" type="slidenum">
              <a:rPr lang="en-US"/>
              <a:pPr>
                <a:defRPr/>
              </a:pPr>
              <a:t>‹#›</a:t>
            </a:fld>
            <a:endParaRPr lang="en-US"/>
          </a:p>
        </p:txBody>
      </p:sp>
    </p:spTree>
    <p:extLst>
      <p:ext uri="{BB962C8B-B14F-4D97-AF65-F5344CB8AC3E}">
        <p14:creationId xmlns:p14="http://schemas.microsoft.com/office/powerpoint/2010/main" val="2288887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6047" y="2183906"/>
            <a:ext cx="4200260" cy="453580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4318" y="2183906"/>
            <a:ext cx="4200260" cy="453580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5C769F55-BDB7-3345-B263-9C1844D3109D}" type="slidenum">
              <a:rPr lang="en-US"/>
              <a:pPr>
                <a:defRPr/>
              </a:pPr>
              <a:t>‹#›</a:t>
            </a:fld>
            <a:endParaRPr lang="en-US"/>
          </a:p>
        </p:txBody>
      </p:sp>
    </p:spTree>
    <p:extLst>
      <p:ext uri="{BB962C8B-B14F-4D97-AF65-F5344CB8AC3E}">
        <p14:creationId xmlns:p14="http://schemas.microsoft.com/office/powerpoint/2010/main" val="717458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57700" cy="4383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338" y="1768475"/>
            <a:ext cx="4459288" cy="4383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3464D33E-B930-0343-8DC0-299AF0EAB0C6}" type="slidenum">
              <a:rPr lang="en-US"/>
              <a:pPr>
                <a:defRPr/>
              </a:pPr>
              <a:t>‹#›</a:t>
            </a:fld>
            <a:endParaRPr lang="en-US"/>
          </a:p>
        </p:txBody>
      </p:sp>
    </p:spTree>
    <p:extLst>
      <p:ext uri="{BB962C8B-B14F-4D97-AF65-F5344CB8AC3E}">
        <p14:creationId xmlns:p14="http://schemas.microsoft.com/office/powerpoint/2010/main" val="3138174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1692179"/>
            <a:ext cx="4454027" cy="705219"/>
          </a:xfrm>
        </p:spPr>
        <p:txBody>
          <a:bodyPr anchor="b"/>
          <a:lstStyle>
            <a:lvl1pPr marL="0" indent="0">
              <a:buNone/>
              <a:defRPr sz="2600" b="1"/>
            </a:lvl1pPr>
            <a:lvl2pPr marL="503448" indent="0">
              <a:buNone/>
              <a:defRPr sz="2200" b="1"/>
            </a:lvl2pPr>
            <a:lvl3pPr marL="1006899" indent="0">
              <a:buNone/>
              <a:defRPr sz="2000" b="1"/>
            </a:lvl3pPr>
            <a:lvl4pPr marL="1510349" indent="0">
              <a:buNone/>
              <a:defRPr sz="1800" b="1"/>
            </a:lvl4pPr>
            <a:lvl5pPr marL="2013797" indent="0">
              <a:buNone/>
              <a:defRPr sz="1800" b="1"/>
            </a:lvl5pPr>
            <a:lvl6pPr marL="2517248" indent="0">
              <a:buNone/>
              <a:defRPr sz="1800" b="1"/>
            </a:lvl6pPr>
            <a:lvl7pPr marL="3020697" indent="0">
              <a:buNone/>
              <a:defRPr sz="1800" b="1"/>
            </a:lvl7pPr>
            <a:lvl8pPr marL="3524141" indent="0">
              <a:buNone/>
              <a:defRPr sz="1800" b="1"/>
            </a:lvl8pPr>
            <a:lvl9pPr marL="4027594"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9"/>
            <a:ext cx="4455776" cy="705219"/>
          </a:xfrm>
        </p:spPr>
        <p:txBody>
          <a:bodyPr anchor="b"/>
          <a:lstStyle>
            <a:lvl1pPr marL="0" indent="0">
              <a:buNone/>
              <a:defRPr sz="2600" b="1"/>
            </a:lvl1pPr>
            <a:lvl2pPr marL="503448" indent="0">
              <a:buNone/>
              <a:defRPr sz="2200" b="1"/>
            </a:lvl2pPr>
            <a:lvl3pPr marL="1006899" indent="0">
              <a:buNone/>
              <a:defRPr sz="2000" b="1"/>
            </a:lvl3pPr>
            <a:lvl4pPr marL="1510349" indent="0">
              <a:buNone/>
              <a:defRPr sz="1800" b="1"/>
            </a:lvl4pPr>
            <a:lvl5pPr marL="2013797" indent="0">
              <a:buNone/>
              <a:defRPr sz="1800" b="1"/>
            </a:lvl5pPr>
            <a:lvl6pPr marL="2517248" indent="0">
              <a:buNone/>
              <a:defRPr sz="1800" b="1"/>
            </a:lvl6pPr>
            <a:lvl7pPr marL="3020697" indent="0">
              <a:buNone/>
              <a:defRPr sz="1800" b="1"/>
            </a:lvl7pPr>
            <a:lvl8pPr marL="3524141" indent="0">
              <a:buNone/>
              <a:defRPr sz="1800" b="1"/>
            </a:lvl8pPr>
            <a:lvl9pPr marL="4027594"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057B7249-4781-3548-A869-9C09D108704E}" type="slidenum">
              <a:rPr lang="en-US"/>
              <a:pPr>
                <a:defRPr/>
              </a:pPr>
              <a:t>‹#›</a:t>
            </a:fld>
            <a:endParaRPr lang="en-US"/>
          </a:p>
        </p:txBody>
      </p:sp>
    </p:spTree>
    <p:extLst>
      <p:ext uri="{BB962C8B-B14F-4D97-AF65-F5344CB8AC3E}">
        <p14:creationId xmlns:p14="http://schemas.microsoft.com/office/powerpoint/2010/main" val="25656786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3429ACF5-4045-9249-9E28-0B82BB31DB40}" type="slidenum">
              <a:rPr lang="en-US"/>
              <a:pPr>
                <a:defRPr/>
              </a:pPr>
              <a:t>‹#›</a:t>
            </a:fld>
            <a:endParaRPr lang="en-US"/>
          </a:p>
        </p:txBody>
      </p:sp>
    </p:spTree>
    <p:extLst>
      <p:ext uri="{BB962C8B-B14F-4D97-AF65-F5344CB8AC3E}">
        <p14:creationId xmlns:p14="http://schemas.microsoft.com/office/powerpoint/2010/main" val="320082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4007CCF9-FDFB-4C47-9AFA-1C6262E8D24C}" type="slidenum">
              <a:rPr lang="en-US"/>
              <a:pPr>
                <a:defRPr/>
              </a:pPr>
              <a:t>‹#›</a:t>
            </a:fld>
            <a:endParaRPr lang="en-US"/>
          </a:p>
        </p:txBody>
      </p:sp>
    </p:spTree>
    <p:extLst>
      <p:ext uri="{BB962C8B-B14F-4D97-AF65-F5344CB8AC3E}">
        <p14:creationId xmlns:p14="http://schemas.microsoft.com/office/powerpoint/2010/main" val="556324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4" y="300987"/>
            <a:ext cx="3316456" cy="1280945"/>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41249" y="300999"/>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4" y="1581937"/>
            <a:ext cx="3316456" cy="5171028"/>
          </a:xfrm>
        </p:spPr>
        <p:txBody>
          <a:bodyPr/>
          <a:lstStyle>
            <a:lvl1pPr marL="0" indent="0">
              <a:buNone/>
              <a:defRPr sz="1500"/>
            </a:lvl1pPr>
            <a:lvl2pPr marL="503448" indent="0">
              <a:buNone/>
              <a:defRPr sz="1300"/>
            </a:lvl2pPr>
            <a:lvl3pPr marL="1006899" indent="0">
              <a:buNone/>
              <a:defRPr sz="1100"/>
            </a:lvl3pPr>
            <a:lvl4pPr marL="1510349" indent="0">
              <a:buNone/>
              <a:defRPr sz="1000"/>
            </a:lvl4pPr>
            <a:lvl5pPr marL="2013797" indent="0">
              <a:buNone/>
              <a:defRPr sz="1000"/>
            </a:lvl5pPr>
            <a:lvl6pPr marL="2517248" indent="0">
              <a:buNone/>
              <a:defRPr sz="1000"/>
            </a:lvl6pPr>
            <a:lvl7pPr marL="3020697" indent="0">
              <a:buNone/>
              <a:defRPr sz="1000"/>
            </a:lvl7pPr>
            <a:lvl8pPr marL="3524141" indent="0">
              <a:buNone/>
              <a:defRPr sz="1000"/>
            </a:lvl8pPr>
            <a:lvl9pPr marL="4027594"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927B21F9-76A4-D04F-8D3D-5C412EFBE546}" type="slidenum">
              <a:rPr lang="en-US"/>
              <a:pPr>
                <a:defRPr/>
              </a:pPr>
              <a:t>‹#›</a:t>
            </a:fld>
            <a:endParaRPr lang="en-US"/>
          </a:p>
        </p:txBody>
      </p:sp>
    </p:spTree>
    <p:extLst>
      <p:ext uri="{BB962C8B-B14F-4D97-AF65-F5344CB8AC3E}">
        <p14:creationId xmlns:p14="http://schemas.microsoft.com/office/powerpoint/2010/main" val="3150363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5873" y="675471"/>
            <a:ext cx="6048375" cy="4535805"/>
          </a:xfrm>
        </p:spPr>
        <p:txBody>
          <a:bodyPr/>
          <a:lstStyle>
            <a:lvl1pPr marL="0" indent="0">
              <a:buNone/>
              <a:defRPr sz="3500"/>
            </a:lvl1pPr>
            <a:lvl2pPr marL="503448" indent="0">
              <a:buNone/>
              <a:defRPr sz="3100"/>
            </a:lvl2pPr>
            <a:lvl3pPr marL="1006899" indent="0">
              <a:buNone/>
              <a:defRPr sz="2600"/>
            </a:lvl3pPr>
            <a:lvl4pPr marL="1510349" indent="0">
              <a:buNone/>
              <a:defRPr sz="2200"/>
            </a:lvl4pPr>
            <a:lvl5pPr marL="2013797" indent="0">
              <a:buNone/>
              <a:defRPr sz="2200"/>
            </a:lvl5pPr>
            <a:lvl6pPr marL="2517248" indent="0">
              <a:buNone/>
              <a:defRPr sz="2200"/>
            </a:lvl6pPr>
            <a:lvl7pPr marL="3020697" indent="0">
              <a:buNone/>
              <a:defRPr sz="2200"/>
            </a:lvl7pPr>
            <a:lvl8pPr marL="3524141" indent="0">
              <a:buNone/>
              <a:defRPr sz="2200"/>
            </a:lvl8pPr>
            <a:lvl9pPr marL="4027594" indent="0">
              <a:buNone/>
              <a:defRPr sz="2200"/>
            </a:lvl9pPr>
          </a:lstStyle>
          <a:p>
            <a:pPr lvl="0"/>
            <a:endParaRPr lang="en-US" noProof="0" smtClean="0"/>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448" indent="0">
              <a:buNone/>
              <a:defRPr sz="1300"/>
            </a:lvl2pPr>
            <a:lvl3pPr marL="1006899" indent="0">
              <a:buNone/>
              <a:defRPr sz="1100"/>
            </a:lvl3pPr>
            <a:lvl4pPr marL="1510349" indent="0">
              <a:buNone/>
              <a:defRPr sz="1000"/>
            </a:lvl4pPr>
            <a:lvl5pPr marL="2013797" indent="0">
              <a:buNone/>
              <a:defRPr sz="1000"/>
            </a:lvl5pPr>
            <a:lvl6pPr marL="2517248" indent="0">
              <a:buNone/>
              <a:defRPr sz="1000"/>
            </a:lvl6pPr>
            <a:lvl7pPr marL="3020697" indent="0">
              <a:buNone/>
              <a:defRPr sz="1000"/>
            </a:lvl7pPr>
            <a:lvl8pPr marL="3524141" indent="0">
              <a:buNone/>
              <a:defRPr sz="1000"/>
            </a:lvl8pPr>
            <a:lvl9pPr marL="4027594"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340687E7-1A53-5B45-9D3F-31E785022E83}" type="slidenum">
              <a:rPr lang="en-US"/>
              <a:pPr>
                <a:defRPr/>
              </a:pPr>
              <a:t>‹#›</a:t>
            </a:fld>
            <a:endParaRPr lang="en-US"/>
          </a:p>
        </p:txBody>
      </p:sp>
    </p:spTree>
    <p:extLst>
      <p:ext uri="{BB962C8B-B14F-4D97-AF65-F5344CB8AC3E}">
        <p14:creationId xmlns:p14="http://schemas.microsoft.com/office/powerpoint/2010/main" val="42688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14BE5B13-39A5-DE48-AB28-EEF37C515327}" type="slidenum">
              <a:rPr lang="en-US"/>
              <a:pPr>
                <a:defRPr/>
              </a:pPr>
              <a:t>‹#›</a:t>
            </a:fld>
            <a:endParaRPr lang="en-US"/>
          </a:p>
        </p:txBody>
      </p:sp>
    </p:spTree>
    <p:extLst>
      <p:ext uri="{BB962C8B-B14F-4D97-AF65-F5344CB8AC3E}">
        <p14:creationId xmlns:p14="http://schemas.microsoft.com/office/powerpoint/2010/main" val="1459812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2445" y="671971"/>
            <a:ext cx="2142133" cy="60477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6047" y="671971"/>
            <a:ext cx="6258388" cy="60477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753D7B14-3B48-E44E-99A1-9C622ED9C58C}" type="slidenum">
              <a:rPr lang="en-US"/>
              <a:pPr>
                <a:defRPr/>
              </a:pPr>
              <a:t>‹#›</a:t>
            </a:fld>
            <a:endParaRPr lang="en-US"/>
          </a:p>
        </p:txBody>
      </p:sp>
    </p:spTree>
    <p:extLst>
      <p:ext uri="{BB962C8B-B14F-4D97-AF65-F5344CB8AC3E}">
        <p14:creationId xmlns:p14="http://schemas.microsoft.com/office/powerpoint/2010/main" val="6945966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3"/>
            <a:ext cx="8568531" cy="1620430"/>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094" y="4283818"/>
            <a:ext cx="7056438" cy="1931917"/>
          </a:xfrm>
        </p:spPr>
        <p:txBody>
          <a:bodyPr/>
          <a:lstStyle>
            <a:lvl1pPr marL="0" indent="0" algn="ctr">
              <a:buNone/>
              <a:defRPr/>
            </a:lvl1pPr>
            <a:lvl2pPr marL="503552" indent="0" algn="ctr">
              <a:buNone/>
              <a:defRPr/>
            </a:lvl2pPr>
            <a:lvl3pPr marL="1007108" indent="0" algn="ctr">
              <a:buNone/>
              <a:defRPr/>
            </a:lvl3pPr>
            <a:lvl4pPr marL="1510662" indent="0" algn="ctr">
              <a:buNone/>
              <a:defRPr/>
            </a:lvl4pPr>
            <a:lvl5pPr marL="2014214" indent="0" algn="ctr">
              <a:buNone/>
              <a:defRPr/>
            </a:lvl5pPr>
            <a:lvl6pPr marL="2517769" indent="0" algn="ctr">
              <a:buNone/>
              <a:defRPr/>
            </a:lvl6pPr>
            <a:lvl7pPr marL="3021323" indent="0" algn="ctr">
              <a:buNone/>
              <a:defRPr/>
            </a:lvl7pPr>
            <a:lvl8pPr marL="3524873" indent="0" algn="ctr">
              <a:buNone/>
              <a:defRPr/>
            </a:lvl8pPr>
            <a:lvl9pPr marL="402842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B96F4761-6040-224B-A8CA-C2F05443251C}" type="slidenum">
              <a:rPr lang="en-US"/>
              <a:pPr>
                <a:defRPr/>
              </a:pPr>
              <a:t>‹#›</a:t>
            </a:fld>
            <a:endParaRPr lang="en-US"/>
          </a:p>
        </p:txBody>
      </p:sp>
    </p:spTree>
    <p:extLst>
      <p:ext uri="{BB962C8B-B14F-4D97-AF65-F5344CB8AC3E}">
        <p14:creationId xmlns:p14="http://schemas.microsoft.com/office/powerpoint/2010/main" val="27627626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00A161C1-24B1-6E4B-8D90-2AB43D974320}" type="slidenum">
              <a:rPr lang="en-US"/>
              <a:pPr>
                <a:defRPr/>
              </a:pPr>
              <a:t>‹#›</a:t>
            </a:fld>
            <a:endParaRPr lang="en-US"/>
          </a:p>
        </p:txBody>
      </p:sp>
    </p:spTree>
    <p:extLst>
      <p:ext uri="{BB962C8B-B14F-4D97-AF65-F5344CB8AC3E}">
        <p14:creationId xmlns:p14="http://schemas.microsoft.com/office/powerpoint/2010/main" val="24879924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801"/>
            <a:ext cx="8568531" cy="1501435"/>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6300" y="3204119"/>
            <a:ext cx="8568531" cy="1653678"/>
          </a:xfrm>
        </p:spPr>
        <p:txBody>
          <a:bodyPr anchor="b"/>
          <a:lstStyle>
            <a:lvl1pPr marL="0" indent="0">
              <a:buNone/>
              <a:defRPr sz="2200"/>
            </a:lvl1pPr>
            <a:lvl2pPr marL="503552" indent="0">
              <a:buNone/>
              <a:defRPr sz="2000"/>
            </a:lvl2pPr>
            <a:lvl3pPr marL="1007108" indent="0">
              <a:buNone/>
              <a:defRPr sz="1800"/>
            </a:lvl3pPr>
            <a:lvl4pPr marL="1510662" indent="0">
              <a:buNone/>
              <a:defRPr sz="1500"/>
            </a:lvl4pPr>
            <a:lvl5pPr marL="2014214" indent="0">
              <a:buNone/>
              <a:defRPr sz="1500"/>
            </a:lvl5pPr>
            <a:lvl6pPr marL="2517769" indent="0">
              <a:buNone/>
              <a:defRPr sz="1500"/>
            </a:lvl6pPr>
            <a:lvl7pPr marL="3021323" indent="0">
              <a:buNone/>
              <a:defRPr sz="1500"/>
            </a:lvl7pPr>
            <a:lvl8pPr marL="3524873" indent="0">
              <a:buNone/>
              <a:defRPr sz="1500"/>
            </a:lvl8pPr>
            <a:lvl9pPr marL="4028429"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D628F8A6-15C8-B34D-A468-A4A42164E0D6}" type="slidenum">
              <a:rPr lang="en-US"/>
              <a:pPr>
                <a:defRPr/>
              </a:pPr>
              <a:t>‹#›</a:t>
            </a:fld>
            <a:endParaRPr lang="en-US"/>
          </a:p>
        </p:txBody>
      </p:sp>
    </p:spTree>
    <p:extLst>
      <p:ext uri="{BB962C8B-B14F-4D97-AF65-F5344CB8AC3E}">
        <p14:creationId xmlns:p14="http://schemas.microsoft.com/office/powerpoint/2010/main" val="3022568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7" y="303228"/>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6536" indent="0">
              <a:buNone/>
              <a:defRPr sz="2000" b="1"/>
            </a:lvl2pPr>
            <a:lvl3pPr marL="913073" indent="0">
              <a:buNone/>
              <a:defRPr sz="1800" b="1"/>
            </a:lvl3pPr>
            <a:lvl4pPr marL="1369609" indent="0">
              <a:buNone/>
              <a:defRPr sz="1700" b="1"/>
            </a:lvl4pPr>
            <a:lvl5pPr marL="1826146" indent="0">
              <a:buNone/>
              <a:defRPr sz="1700" b="1"/>
            </a:lvl5pPr>
            <a:lvl6pPr marL="2282686" indent="0">
              <a:buNone/>
              <a:defRPr sz="1700" b="1"/>
            </a:lvl6pPr>
            <a:lvl7pPr marL="2739221" indent="0">
              <a:buNone/>
              <a:defRPr sz="1700" b="1"/>
            </a:lvl7pPr>
            <a:lvl8pPr marL="3195757" indent="0">
              <a:buNone/>
              <a:defRPr sz="1700" b="1"/>
            </a:lvl8pPr>
            <a:lvl9pPr marL="3652296"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7" y="1692275"/>
            <a:ext cx="4456113" cy="704850"/>
          </a:xfrm>
        </p:spPr>
        <p:txBody>
          <a:bodyPr anchor="b"/>
          <a:lstStyle>
            <a:lvl1pPr marL="0" indent="0">
              <a:buNone/>
              <a:defRPr sz="2400" b="1"/>
            </a:lvl1pPr>
            <a:lvl2pPr marL="456536" indent="0">
              <a:buNone/>
              <a:defRPr sz="2000" b="1"/>
            </a:lvl2pPr>
            <a:lvl3pPr marL="913073" indent="0">
              <a:buNone/>
              <a:defRPr sz="1800" b="1"/>
            </a:lvl3pPr>
            <a:lvl4pPr marL="1369609" indent="0">
              <a:buNone/>
              <a:defRPr sz="1700" b="1"/>
            </a:lvl4pPr>
            <a:lvl5pPr marL="1826146" indent="0">
              <a:buNone/>
              <a:defRPr sz="1700" b="1"/>
            </a:lvl5pPr>
            <a:lvl6pPr marL="2282686" indent="0">
              <a:buNone/>
              <a:defRPr sz="1700" b="1"/>
            </a:lvl6pPr>
            <a:lvl7pPr marL="2739221" indent="0">
              <a:buNone/>
              <a:defRPr sz="1700" b="1"/>
            </a:lvl7pPr>
            <a:lvl8pPr marL="3195757" indent="0">
              <a:buNone/>
              <a:defRPr sz="1700" b="1"/>
            </a:lvl8pPr>
            <a:lvl9pPr marL="3652296"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5121277" y="2397125"/>
            <a:ext cx="4456113"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6E573877-E68D-F140-9EA3-22AC53F33D02}" type="slidenum">
              <a:rPr lang="en-US"/>
              <a:pPr>
                <a:defRPr/>
              </a:pPr>
              <a:t>‹#›</a:t>
            </a:fld>
            <a:endParaRPr lang="en-US"/>
          </a:p>
        </p:txBody>
      </p:sp>
    </p:spTree>
    <p:extLst>
      <p:ext uri="{BB962C8B-B14F-4D97-AF65-F5344CB8AC3E}">
        <p14:creationId xmlns:p14="http://schemas.microsoft.com/office/powerpoint/2010/main" val="107870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6047" y="2183906"/>
            <a:ext cx="4200260" cy="453580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4318" y="2183906"/>
            <a:ext cx="4200260" cy="453580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1A3D63AA-95C7-F54F-AE48-C147F17AC12C}" type="slidenum">
              <a:rPr lang="en-US"/>
              <a:pPr>
                <a:defRPr/>
              </a:pPr>
              <a:t>‹#›</a:t>
            </a:fld>
            <a:endParaRPr lang="en-US"/>
          </a:p>
        </p:txBody>
      </p:sp>
    </p:spTree>
    <p:extLst>
      <p:ext uri="{BB962C8B-B14F-4D97-AF65-F5344CB8AC3E}">
        <p14:creationId xmlns:p14="http://schemas.microsoft.com/office/powerpoint/2010/main" val="4824305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1692179"/>
            <a:ext cx="4454027" cy="705219"/>
          </a:xfrm>
        </p:spPr>
        <p:txBody>
          <a:bodyPr anchor="b"/>
          <a:lstStyle>
            <a:lvl1pPr marL="0" indent="0">
              <a:buNone/>
              <a:defRPr sz="2600" b="1"/>
            </a:lvl1pPr>
            <a:lvl2pPr marL="503552" indent="0">
              <a:buNone/>
              <a:defRPr sz="2200" b="1"/>
            </a:lvl2pPr>
            <a:lvl3pPr marL="1007108" indent="0">
              <a:buNone/>
              <a:defRPr sz="2000" b="1"/>
            </a:lvl3pPr>
            <a:lvl4pPr marL="1510662" indent="0">
              <a:buNone/>
              <a:defRPr sz="1800" b="1"/>
            </a:lvl4pPr>
            <a:lvl5pPr marL="2014214" indent="0">
              <a:buNone/>
              <a:defRPr sz="1800" b="1"/>
            </a:lvl5pPr>
            <a:lvl6pPr marL="2517769" indent="0">
              <a:buNone/>
              <a:defRPr sz="1800" b="1"/>
            </a:lvl6pPr>
            <a:lvl7pPr marL="3021323" indent="0">
              <a:buNone/>
              <a:defRPr sz="1800" b="1"/>
            </a:lvl7pPr>
            <a:lvl8pPr marL="3524873" indent="0">
              <a:buNone/>
              <a:defRPr sz="1800" b="1"/>
            </a:lvl8pPr>
            <a:lvl9pPr marL="4028429"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9"/>
            <a:ext cx="4455776" cy="705219"/>
          </a:xfrm>
        </p:spPr>
        <p:txBody>
          <a:bodyPr anchor="b"/>
          <a:lstStyle>
            <a:lvl1pPr marL="0" indent="0">
              <a:buNone/>
              <a:defRPr sz="2600" b="1"/>
            </a:lvl1pPr>
            <a:lvl2pPr marL="503552" indent="0">
              <a:buNone/>
              <a:defRPr sz="2200" b="1"/>
            </a:lvl2pPr>
            <a:lvl3pPr marL="1007108" indent="0">
              <a:buNone/>
              <a:defRPr sz="2000" b="1"/>
            </a:lvl3pPr>
            <a:lvl4pPr marL="1510662" indent="0">
              <a:buNone/>
              <a:defRPr sz="1800" b="1"/>
            </a:lvl4pPr>
            <a:lvl5pPr marL="2014214" indent="0">
              <a:buNone/>
              <a:defRPr sz="1800" b="1"/>
            </a:lvl5pPr>
            <a:lvl6pPr marL="2517769" indent="0">
              <a:buNone/>
              <a:defRPr sz="1800" b="1"/>
            </a:lvl6pPr>
            <a:lvl7pPr marL="3021323" indent="0">
              <a:buNone/>
              <a:defRPr sz="1800" b="1"/>
            </a:lvl7pPr>
            <a:lvl8pPr marL="3524873" indent="0">
              <a:buNone/>
              <a:defRPr sz="1800" b="1"/>
            </a:lvl8pPr>
            <a:lvl9pPr marL="4028429"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AC7BEEE0-0D57-D948-B55D-F36728E81C30}" type="slidenum">
              <a:rPr lang="en-US"/>
              <a:pPr>
                <a:defRPr/>
              </a:pPr>
              <a:t>‹#›</a:t>
            </a:fld>
            <a:endParaRPr lang="en-US"/>
          </a:p>
        </p:txBody>
      </p:sp>
    </p:spTree>
    <p:extLst>
      <p:ext uri="{BB962C8B-B14F-4D97-AF65-F5344CB8AC3E}">
        <p14:creationId xmlns:p14="http://schemas.microsoft.com/office/powerpoint/2010/main" val="535690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E8F34743-43A4-A943-913B-0630BDA76130}" type="slidenum">
              <a:rPr lang="en-US"/>
              <a:pPr>
                <a:defRPr/>
              </a:pPr>
              <a:t>‹#›</a:t>
            </a:fld>
            <a:endParaRPr lang="en-US"/>
          </a:p>
        </p:txBody>
      </p:sp>
    </p:spTree>
    <p:extLst>
      <p:ext uri="{BB962C8B-B14F-4D97-AF65-F5344CB8AC3E}">
        <p14:creationId xmlns:p14="http://schemas.microsoft.com/office/powerpoint/2010/main" val="2453245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FE310C29-4CB9-5C44-9056-E491D46B39B6}" type="slidenum">
              <a:rPr lang="en-US"/>
              <a:pPr>
                <a:defRPr/>
              </a:pPr>
              <a:t>‹#›</a:t>
            </a:fld>
            <a:endParaRPr lang="en-US"/>
          </a:p>
        </p:txBody>
      </p:sp>
    </p:spTree>
    <p:extLst>
      <p:ext uri="{BB962C8B-B14F-4D97-AF65-F5344CB8AC3E}">
        <p14:creationId xmlns:p14="http://schemas.microsoft.com/office/powerpoint/2010/main" val="4054372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4" y="300987"/>
            <a:ext cx="3316456" cy="1280945"/>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41249" y="300997"/>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4" y="1581937"/>
            <a:ext cx="3316456" cy="5171028"/>
          </a:xfrm>
        </p:spPr>
        <p:txBody>
          <a:bodyPr/>
          <a:lstStyle>
            <a:lvl1pPr marL="0" indent="0">
              <a:buNone/>
              <a:defRPr sz="1500"/>
            </a:lvl1pPr>
            <a:lvl2pPr marL="503552" indent="0">
              <a:buNone/>
              <a:defRPr sz="1300"/>
            </a:lvl2pPr>
            <a:lvl3pPr marL="1007108" indent="0">
              <a:buNone/>
              <a:defRPr sz="1100"/>
            </a:lvl3pPr>
            <a:lvl4pPr marL="1510662" indent="0">
              <a:buNone/>
              <a:defRPr sz="1000"/>
            </a:lvl4pPr>
            <a:lvl5pPr marL="2014214" indent="0">
              <a:buNone/>
              <a:defRPr sz="1000"/>
            </a:lvl5pPr>
            <a:lvl6pPr marL="2517769" indent="0">
              <a:buNone/>
              <a:defRPr sz="1000"/>
            </a:lvl6pPr>
            <a:lvl7pPr marL="3021323" indent="0">
              <a:buNone/>
              <a:defRPr sz="1000"/>
            </a:lvl7pPr>
            <a:lvl8pPr marL="3524873" indent="0">
              <a:buNone/>
              <a:defRPr sz="1000"/>
            </a:lvl8pPr>
            <a:lvl9pPr marL="4028429"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A257E23A-8CD1-2E43-BD35-8D634A5DB493}" type="slidenum">
              <a:rPr lang="en-US"/>
              <a:pPr>
                <a:defRPr/>
              </a:pPr>
              <a:t>‹#›</a:t>
            </a:fld>
            <a:endParaRPr lang="en-US"/>
          </a:p>
        </p:txBody>
      </p:sp>
    </p:spTree>
    <p:extLst>
      <p:ext uri="{BB962C8B-B14F-4D97-AF65-F5344CB8AC3E}">
        <p14:creationId xmlns:p14="http://schemas.microsoft.com/office/powerpoint/2010/main" val="5270037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5873" y="675471"/>
            <a:ext cx="6048375" cy="4535805"/>
          </a:xfrm>
        </p:spPr>
        <p:txBody>
          <a:bodyPr/>
          <a:lstStyle>
            <a:lvl1pPr marL="0" indent="0">
              <a:buNone/>
              <a:defRPr sz="3500"/>
            </a:lvl1pPr>
            <a:lvl2pPr marL="503552" indent="0">
              <a:buNone/>
              <a:defRPr sz="3100"/>
            </a:lvl2pPr>
            <a:lvl3pPr marL="1007108" indent="0">
              <a:buNone/>
              <a:defRPr sz="2600"/>
            </a:lvl3pPr>
            <a:lvl4pPr marL="1510662" indent="0">
              <a:buNone/>
              <a:defRPr sz="2200"/>
            </a:lvl4pPr>
            <a:lvl5pPr marL="2014214" indent="0">
              <a:buNone/>
              <a:defRPr sz="2200"/>
            </a:lvl5pPr>
            <a:lvl6pPr marL="2517769" indent="0">
              <a:buNone/>
              <a:defRPr sz="2200"/>
            </a:lvl6pPr>
            <a:lvl7pPr marL="3021323" indent="0">
              <a:buNone/>
              <a:defRPr sz="2200"/>
            </a:lvl7pPr>
            <a:lvl8pPr marL="3524873" indent="0">
              <a:buNone/>
              <a:defRPr sz="2200"/>
            </a:lvl8pPr>
            <a:lvl9pPr marL="4028429" indent="0">
              <a:buNone/>
              <a:defRPr sz="2200"/>
            </a:lvl9pPr>
          </a:lstStyle>
          <a:p>
            <a:pPr lvl="0"/>
            <a:endParaRPr lang="en-US" noProof="0" smtClean="0"/>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552" indent="0">
              <a:buNone/>
              <a:defRPr sz="1300"/>
            </a:lvl2pPr>
            <a:lvl3pPr marL="1007108" indent="0">
              <a:buNone/>
              <a:defRPr sz="1100"/>
            </a:lvl3pPr>
            <a:lvl4pPr marL="1510662" indent="0">
              <a:buNone/>
              <a:defRPr sz="1000"/>
            </a:lvl4pPr>
            <a:lvl5pPr marL="2014214" indent="0">
              <a:buNone/>
              <a:defRPr sz="1000"/>
            </a:lvl5pPr>
            <a:lvl6pPr marL="2517769" indent="0">
              <a:buNone/>
              <a:defRPr sz="1000"/>
            </a:lvl6pPr>
            <a:lvl7pPr marL="3021323" indent="0">
              <a:buNone/>
              <a:defRPr sz="1000"/>
            </a:lvl7pPr>
            <a:lvl8pPr marL="3524873" indent="0">
              <a:buNone/>
              <a:defRPr sz="1000"/>
            </a:lvl8pPr>
            <a:lvl9pPr marL="4028429"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2CD663C4-5B86-544F-A5D3-35C7122FC1C4}" type="slidenum">
              <a:rPr lang="en-US"/>
              <a:pPr>
                <a:defRPr/>
              </a:pPr>
              <a:t>‹#›</a:t>
            </a:fld>
            <a:endParaRPr lang="en-US"/>
          </a:p>
        </p:txBody>
      </p:sp>
    </p:spTree>
    <p:extLst>
      <p:ext uri="{BB962C8B-B14F-4D97-AF65-F5344CB8AC3E}">
        <p14:creationId xmlns:p14="http://schemas.microsoft.com/office/powerpoint/2010/main" val="712420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010977E1-EEB1-224F-8999-FD6F9490B858}" type="slidenum">
              <a:rPr lang="en-US"/>
              <a:pPr>
                <a:defRPr/>
              </a:pPr>
              <a:t>‹#›</a:t>
            </a:fld>
            <a:endParaRPr lang="en-US"/>
          </a:p>
        </p:txBody>
      </p:sp>
    </p:spTree>
    <p:extLst>
      <p:ext uri="{BB962C8B-B14F-4D97-AF65-F5344CB8AC3E}">
        <p14:creationId xmlns:p14="http://schemas.microsoft.com/office/powerpoint/2010/main" val="1654388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2445" y="671971"/>
            <a:ext cx="2142133" cy="60477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6047" y="671971"/>
            <a:ext cx="6258388" cy="60477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6536" eaLnBrk="1">
              <a:lnSpc>
                <a:spcPct val="93000"/>
              </a:lnSpc>
              <a:buClr>
                <a:srgbClr val="000000"/>
              </a:buClr>
              <a:buSzPct val="100000"/>
              <a:defRPr kumimoji="1" b="1">
                <a:ea typeface="ＭＳ Ｐゴシック" charset="0"/>
                <a:cs typeface="ＭＳ Ｐゴシック" charset="0"/>
              </a:defRPr>
            </a:lvl1pPr>
          </a:lstStyle>
          <a:p>
            <a:pPr>
              <a:defRPr/>
            </a:pPr>
            <a:fld id="{E660DD19-0085-B64B-B2D9-F721CDF20814}" type="slidenum">
              <a:rPr lang="en-US"/>
              <a:pPr>
                <a:defRPr/>
              </a:pPr>
              <a:t>‹#›</a:t>
            </a:fld>
            <a:endParaRPr lang="en-US"/>
          </a:p>
        </p:txBody>
      </p:sp>
    </p:spTree>
    <p:extLst>
      <p:ext uri="{BB962C8B-B14F-4D97-AF65-F5344CB8AC3E}">
        <p14:creationId xmlns:p14="http://schemas.microsoft.com/office/powerpoint/2010/main" val="32557866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3"/>
            <a:ext cx="8568531" cy="1620430"/>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094" y="4283818"/>
            <a:ext cx="7056438" cy="1931917"/>
          </a:xfrm>
        </p:spPr>
        <p:txBody>
          <a:bodyPr/>
          <a:lstStyle>
            <a:lvl1pPr marL="0" indent="0" algn="ctr">
              <a:buNone/>
              <a:defRPr/>
            </a:lvl1pPr>
            <a:lvl2pPr marL="503604" indent="0" algn="ctr">
              <a:buNone/>
              <a:defRPr/>
            </a:lvl2pPr>
            <a:lvl3pPr marL="1007212" indent="0" algn="ctr">
              <a:buNone/>
              <a:defRPr/>
            </a:lvl3pPr>
            <a:lvl4pPr marL="1510819" indent="0" algn="ctr">
              <a:buNone/>
              <a:defRPr/>
            </a:lvl4pPr>
            <a:lvl5pPr marL="2014423" indent="0" algn="ctr">
              <a:buNone/>
              <a:defRPr/>
            </a:lvl5pPr>
            <a:lvl6pPr marL="2518030" indent="0" algn="ctr">
              <a:buNone/>
              <a:defRPr/>
            </a:lvl6pPr>
            <a:lvl7pPr marL="3021636" indent="0" algn="ctr">
              <a:buNone/>
              <a:defRPr/>
            </a:lvl7pPr>
            <a:lvl8pPr marL="3525239" indent="0" algn="ctr">
              <a:buNone/>
              <a:defRPr/>
            </a:lvl8pPr>
            <a:lvl9pPr marL="4028847" indent="0" algn="ctr">
              <a:buNone/>
              <a:defRPr/>
            </a:lvl9pPr>
          </a:lstStyle>
          <a:p>
            <a:r>
              <a:rPr lang="en-US" smtClean="0"/>
              <a:t>Click to edit Master subtitle style</a:t>
            </a:r>
            <a:endParaRPr lang="en-US"/>
          </a:p>
        </p:txBody>
      </p:sp>
      <p:sp>
        <p:nvSpPr>
          <p:cNvPr id="4" name="Rectangle 11"/>
          <p:cNvSpPr>
            <a:spLocks noGrp="1" noChangeArrowheads="1"/>
          </p:cNvSpPr>
          <p:nvPr>
            <p:ph type="sldNum" sz="quarter" idx="10"/>
          </p:nvPr>
        </p:nvSpPr>
        <p:spPr/>
        <p:txBody>
          <a:bodyPr/>
          <a:lstStyle>
            <a:lvl1pPr defTabSz="456536" eaLnBrk="1">
              <a:lnSpc>
                <a:spcPct val="93000"/>
              </a:lnSpc>
              <a:buClr>
                <a:srgbClr val="000000"/>
              </a:buClr>
              <a:buSzPct val="100000"/>
              <a:buFont typeface="Times New Roman" charset="0"/>
              <a:buNone/>
              <a:defRPr kumimoji="0">
                <a:ea typeface="SimSun" charset="0"/>
              </a:defRPr>
            </a:lvl1pPr>
          </a:lstStyle>
          <a:p>
            <a:pPr>
              <a:defRPr/>
            </a:pPr>
            <a:fld id="{CF35AE22-3313-7942-A9F4-D7438FADEA92}" type="slidenum">
              <a:rPr lang="en-US"/>
              <a:pPr>
                <a:defRPr/>
              </a:pPr>
              <a:t>‹#›</a:t>
            </a:fld>
            <a:endParaRPr lang="en-US"/>
          </a:p>
        </p:txBody>
      </p:sp>
    </p:spTree>
    <p:extLst>
      <p:ext uri="{BB962C8B-B14F-4D97-AF65-F5344CB8AC3E}">
        <p14:creationId xmlns:p14="http://schemas.microsoft.com/office/powerpoint/2010/main" val="42908713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p:txBody>
          <a:bodyPr/>
          <a:lstStyle>
            <a:lvl1pPr defTabSz="456536" eaLnBrk="1">
              <a:lnSpc>
                <a:spcPct val="93000"/>
              </a:lnSpc>
              <a:buClr>
                <a:srgbClr val="000000"/>
              </a:buClr>
              <a:buSzPct val="100000"/>
              <a:buFont typeface="Times New Roman" charset="0"/>
              <a:buNone/>
              <a:defRPr kumimoji="0">
                <a:ea typeface="SimSun" charset="0"/>
              </a:defRPr>
            </a:lvl1pPr>
          </a:lstStyle>
          <a:p>
            <a:pPr>
              <a:defRPr/>
            </a:pPr>
            <a:fld id="{630467EC-BC51-DF4D-BCE4-11CA050851A0}" type="slidenum">
              <a:rPr lang="en-US"/>
              <a:pPr>
                <a:defRPr/>
              </a:pPr>
              <a:t>‹#›</a:t>
            </a:fld>
            <a:endParaRPr lang="en-US"/>
          </a:p>
        </p:txBody>
      </p:sp>
    </p:spTree>
    <p:extLst>
      <p:ext uri="{BB962C8B-B14F-4D97-AF65-F5344CB8AC3E}">
        <p14:creationId xmlns:p14="http://schemas.microsoft.com/office/powerpoint/2010/main" val="298308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DBFBC329-FBFD-6E4D-81BF-C918540B7C83}" type="slidenum">
              <a:rPr lang="en-US"/>
              <a:pPr>
                <a:defRPr/>
              </a:pPr>
              <a:t>‹#›</a:t>
            </a:fld>
            <a:endParaRPr lang="en-US"/>
          </a:p>
        </p:txBody>
      </p:sp>
    </p:spTree>
    <p:extLst>
      <p:ext uri="{BB962C8B-B14F-4D97-AF65-F5344CB8AC3E}">
        <p14:creationId xmlns:p14="http://schemas.microsoft.com/office/powerpoint/2010/main" val="1137795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800"/>
            <a:ext cx="8568531" cy="1501435"/>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6300" y="3204119"/>
            <a:ext cx="8568531" cy="1653678"/>
          </a:xfrm>
        </p:spPr>
        <p:txBody>
          <a:bodyPr anchor="b"/>
          <a:lstStyle>
            <a:lvl1pPr marL="0" indent="0">
              <a:buNone/>
              <a:defRPr sz="2200"/>
            </a:lvl1pPr>
            <a:lvl2pPr marL="503604" indent="0">
              <a:buNone/>
              <a:defRPr sz="2000"/>
            </a:lvl2pPr>
            <a:lvl3pPr marL="1007212" indent="0">
              <a:buNone/>
              <a:defRPr sz="1800"/>
            </a:lvl3pPr>
            <a:lvl4pPr marL="1510819" indent="0">
              <a:buNone/>
              <a:defRPr sz="1500"/>
            </a:lvl4pPr>
            <a:lvl5pPr marL="2014423" indent="0">
              <a:buNone/>
              <a:defRPr sz="1500"/>
            </a:lvl5pPr>
            <a:lvl6pPr marL="2518030" indent="0">
              <a:buNone/>
              <a:defRPr sz="1500"/>
            </a:lvl6pPr>
            <a:lvl7pPr marL="3021636" indent="0">
              <a:buNone/>
              <a:defRPr sz="1500"/>
            </a:lvl7pPr>
            <a:lvl8pPr marL="3525239" indent="0">
              <a:buNone/>
              <a:defRPr sz="1500"/>
            </a:lvl8pPr>
            <a:lvl9pPr marL="4028847" indent="0">
              <a:buNone/>
              <a:defRPr sz="1500"/>
            </a:lvl9pPr>
          </a:lstStyle>
          <a:p>
            <a:pPr lvl="0"/>
            <a:r>
              <a:rPr lang="en-US" smtClean="0"/>
              <a:t>Click to edit Master text styles</a:t>
            </a:r>
          </a:p>
        </p:txBody>
      </p:sp>
      <p:sp>
        <p:nvSpPr>
          <p:cNvPr id="4" name="Rectangle 11"/>
          <p:cNvSpPr>
            <a:spLocks noGrp="1" noChangeArrowheads="1"/>
          </p:cNvSpPr>
          <p:nvPr>
            <p:ph type="sldNum" sz="quarter" idx="10"/>
          </p:nvPr>
        </p:nvSpPr>
        <p:spPr/>
        <p:txBody>
          <a:bodyPr/>
          <a:lstStyle>
            <a:lvl1pPr defTabSz="456536" eaLnBrk="1">
              <a:lnSpc>
                <a:spcPct val="93000"/>
              </a:lnSpc>
              <a:buClr>
                <a:srgbClr val="000000"/>
              </a:buClr>
              <a:buSzPct val="100000"/>
              <a:buFont typeface="Times New Roman" charset="0"/>
              <a:buNone/>
              <a:defRPr kumimoji="0">
                <a:ea typeface="SimSun" charset="0"/>
              </a:defRPr>
            </a:lvl1pPr>
          </a:lstStyle>
          <a:p>
            <a:pPr>
              <a:defRPr/>
            </a:pPr>
            <a:fld id="{49304B3C-E187-674A-AB05-A5ADC174B2EF}" type="slidenum">
              <a:rPr lang="en-US"/>
              <a:pPr>
                <a:defRPr/>
              </a:pPr>
              <a:t>‹#›</a:t>
            </a:fld>
            <a:endParaRPr lang="en-US"/>
          </a:p>
        </p:txBody>
      </p:sp>
    </p:spTree>
    <p:extLst>
      <p:ext uri="{BB962C8B-B14F-4D97-AF65-F5344CB8AC3E}">
        <p14:creationId xmlns:p14="http://schemas.microsoft.com/office/powerpoint/2010/main" val="2580913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60078" y="1973915"/>
            <a:ext cx="4200260" cy="457780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28349" y="1973915"/>
            <a:ext cx="4200260" cy="457780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p:txBody>
          <a:bodyPr/>
          <a:lstStyle>
            <a:lvl1pPr defTabSz="456536" eaLnBrk="1">
              <a:lnSpc>
                <a:spcPct val="93000"/>
              </a:lnSpc>
              <a:buClr>
                <a:srgbClr val="000000"/>
              </a:buClr>
              <a:buSzPct val="100000"/>
              <a:buFont typeface="Times New Roman" charset="0"/>
              <a:buNone/>
              <a:defRPr kumimoji="0">
                <a:ea typeface="SimSun" charset="0"/>
              </a:defRPr>
            </a:lvl1pPr>
          </a:lstStyle>
          <a:p>
            <a:pPr>
              <a:defRPr/>
            </a:pPr>
            <a:fld id="{8A2307C0-CC49-C541-B592-5FB93ED62307}" type="slidenum">
              <a:rPr lang="en-US"/>
              <a:pPr>
                <a:defRPr/>
              </a:pPr>
              <a:t>‹#›</a:t>
            </a:fld>
            <a:endParaRPr lang="en-US"/>
          </a:p>
        </p:txBody>
      </p:sp>
    </p:spTree>
    <p:extLst>
      <p:ext uri="{BB962C8B-B14F-4D97-AF65-F5344CB8AC3E}">
        <p14:creationId xmlns:p14="http://schemas.microsoft.com/office/powerpoint/2010/main" val="1873702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1692179"/>
            <a:ext cx="4454027" cy="705219"/>
          </a:xfrm>
        </p:spPr>
        <p:txBody>
          <a:bodyPr anchor="b"/>
          <a:lstStyle>
            <a:lvl1pPr marL="0" indent="0">
              <a:buNone/>
              <a:defRPr sz="2600" b="1"/>
            </a:lvl1pPr>
            <a:lvl2pPr marL="503604" indent="0">
              <a:buNone/>
              <a:defRPr sz="2200" b="1"/>
            </a:lvl2pPr>
            <a:lvl3pPr marL="1007212" indent="0">
              <a:buNone/>
              <a:defRPr sz="2000" b="1"/>
            </a:lvl3pPr>
            <a:lvl4pPr marL="1510819" indent="0">
              <a:buNone/>
              <a:defRPr sz="1800" b="1"/>
            </a:lvl4pPr>
            <a:lvl5pPr marL="2014423" indent="0">
              <a:buNone/>
              <a:defRPr sz="1800" b="1"/>
            </a:lvl5pPr>
            <a:lvl6pPr marL="2518030" indent="0">
              <a:buNone/>
              <a:defRPr sz="1800" b="1"/>
            </a:lvl6pPr>
            <a:lvl7pPr marL="3021636" indent="0">
              <a:buNone/>
              <a:defRPr sz="1800" b="1"/>
            </a:lvl7pPr>
            <a:lvl8pPr marL="3525239" indent="0">
              <a:buNone/>
              <a:defRPr sz="1800" b="1"/>
            </a:lvl8pPr>
            <a:lvl9pPr marL="4028847"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9"/>
            <a:ext cx="4455776" cy="705219"/>
          </a:xfrm>
        </p:spPr>
        <p:txBody>
          <a:bodyPr anchor="b"/>
          <a:lstStyle>
            <a:lvl1pPr marL="0" indent="0">
              <a:buNone/>
              <a:defRPr sz="2600" b="1"/>
            </a:lvl1pPr>
            <a:lvl2pPr marL="503604" indent="0">
              <a:buNone/>
              <a:defRPr sz="2200" b="1"/>
            </a:lvl2pPr>
            <a:lvl3pPr marL="1007212" indent="0">
              <a:buNone/>
              <a:defRPr sz="2000" b="1"/>
            </a:lvl3pPr>
            <a:lvl4pPr marL="1510819" indent="0">
              <a:buNone/>
              <a:defRPr sz="1800" b="1"/>
            </a:lvl4pPr>
            <a:lvl5pPr marL="2014423" indent="0">
              <a:buNone/>
              <a:defRPr sz="1800" b="1"/>
            </a:lvl5pPr>
            <a:lvl6pPr marL="2518030" indent="0">
              <a:buNone/>
              <a:defRPr sz="1800" b="1"/>
            </a:lvl6pPr>
            <a:lvl7pPr marL="3021636" indent="0">
              <a:buNone/>
              <a:defRPr sz="1800" b="1"/>
            </a:lvl7pPr>
            <a:lvl8pPr marL="3525239" indent="0">
              <a:buNone/>
              <a:defRPr sz="1800" b="1"/>
            </a:lvl8pPr>
            <a:lvl9pPr marL="4028847"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p:txBody>
          <a:bodyPr/>
          <a:lstStyle>
            <a:lvl1pPr defTabSz="456536" eaLnBrk="1">
              <a:lnSpc>
                <a:spcPct val="93000"/>
              </a:lnSpc>
              <a:buClr>
                <a:srgbClr val="000000"/>
              </a:buClr>
              <a:buSzPct val="100000"/>
              <a:buFont typeface="Times New Roman" charset="0"/>
              <a:buNone/>
              <a:defRPr kumimoji="0">
                <a:ea typeface="SimSun" charset="0"/>
              </a:defRPr>
            </a:lvl1pPr>
          </a:lstStyle>
          <a:p>
            <a:pPr>
              <a:defRPr/>
            </a:pPr>
            <a:fld id="{08EA3CAB-D1F4-4E47-B69F-C25AAD3BA6DC}" type="slidenum">
              <a:rPr lang="en-US"/>
              <a:pPr>
                <a:defRPr/>
              </a:pPr>
              <a:t>‹#›</a:t>
            </a:fld>
            <a:endParaRPr lang="en-US"/>
          </a:p>
        </p:txBody>
      </p:sp>
    </p:spTree>
    <p:extLst>
      <p:ext uri="{BB962C8B-B14F-4D97-AF65-F5344CB8AC3E}">
        <p14:creationId xmlns:p14="http://schemas.microsoft.com/office/powerpoint/2010/main" val="912912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p:txBody>
          <a:bodyPr/>
          <a:lstStyle>
            <a:lvl1pPr defTabSz="456536" eaLnBrk="1">
              <a:lnSpc>
                <a:spcPct val="93000"/>
              </a:lnSpc>
              <a:buClr>
                <a:srgbClr val="000000"/>
              </a:buClr>
              <a:buSzPct val="100000"/>
              <a:buFont typeface="Times New Roman" charset="0"/>
              <a:buNone/>
              <a:defRPr kumimoji="0">
                <a:ea typeface="SimSun" charset="0"/>
              </a:defRPr>
            </a:lvl1pPr>
          </a:lstStyle>
          <a:p>
            <a:pPr>
              <a:defRPr/>
            </a:pPr>
            <a:fld id="{D9AB033A-DA46-1E4C-9933-5B04CCB21582}" type="slidenum">
              <a:rPr lang="en-US"/>
              <a:pPr>
                <a:defRPr/>
              </a:pPr>
              <a:t>‹#›</a:t>
            </a:fld>
            <a:endParaRPr lang="en-US"/>
          </a:p>
        </p:txBody>
      </p:sp>
    </p:spTree>
    <p:extLst>
      <p:ext uri="{BB962C8B-B14F-4D97-AF65-F5344CB8AC3E}">
        <p14:creationId xmlns:p14="http://schemas.microsoft.com/office/powerpoint/2010/main" val="17929024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p:txBody>
          <a:bodyPr/>
          <a:lstStyle>
            <a:lvl1pPr defTabSz="456536" eaLnBrk="1">
              <a:lnSpc>
                <a:spcPct val="93000"/>
              </a:lnSpc>
              <a:buClr>
                <a:srgbClr val="000000"/>
              </a:buClr>
              <a:buSzPct val="100000"/>
              <a:buFont typeface="Times New Roman" charset="0"/>
              <a:buNone/>
              <a:defRPr kumimoji="0">
                <a:ea typeface="SimSun" charset="0"/>
              </a:defRPr>
            </a:lvl1pPr>
          </a:lstStyle>
          <a:p>
            <a:pPr>
              <a:defRPr/>
            </a:pPr>
            <a:fld id="{484EA4BE-8C50-F941-B3F3-B22FD500AA95}" type="slidenum">
              <a:rPr lang="en-US"/>
              <a:pPr>
                <a:defRPr/>
              </a:pPr>
              <a:t>‹#›</a:t>
            </a:fld>
            <a:endParaRPr lang="en-US"/>
          </a:p>
        </p:txBody>
      </p:sp>
    </p:spTree>
    <p:extLst>
      <p:ext uri="{BB962C8B-B14F-4D97-AF65-F5344CB8AC3E}">
        <p14:creationId xmlns:p14="http://schemas.microsoft.com/office/powerpoint/2010/main" val="40666664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4" y="300987"/>
            <a:ext cx="3316456" cy="1280945"/>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41249" y="300995"/>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4" y="1581937"/>
            <a:ext cx="3316456" cy="5171028"/>
          </a:xfrm>
        </p:spPr>
        <p:txBody>
          <a:bodyPr/>
          <a:lstStyle>
            <a:lvl1pPr marL="0" indent="0">
              <a:buNone/>
              <a:defRPr sz="1500"/>
            </a:lvl1pPr>
            <a:lvl2pPr marL="503604" indent="0">
              <a:buNone/>
              <a:defRPr sz="1300"/>
            </a:lvl2pPr>
            <a:lvl3pPr marL="1007212" indent="0">
              <a:buNone/>
              <a:defRPr sz="1100"/>
            </a:lvl3pPr>
            <a:lvl4pPr marL="1510819" indent="0">
              <a:buNone/>
              <a:defRPr sz="1000"/>
            </a:lvl4pPr>
            <a:lvl5pPr marL="2014423" indent="0">
              <a:buNone/>
              <a:defRPr sz="1000"/>
            </a:lvl5pPr>
            <a:lvl6pPr marL="2518030" indent="0">
              <a:buNone/>
              <a:defRPr sz="1000"/>
            </a:lvl6pPr>
            <a:lvl7pPr marL="3021636" indent="0">
              <a:buNone/>
              <a:defRPr sz="1000"/>
            </a:lvl7pPr>
            <a:lvl8pPr marL="3525239" indent="0">
              <a:buNone/>
              <a:defRPr sz="1000"/>
            </a:lvl8pPr>
            <a:lvl9pPr marL="4028847" indent="0">
              <a:buNone/>
              <a:defRPr sz="1000"/>
            </a:lvl9pPr>
          </a:lstStyle>
          <a:p>
            <a:pPr lvl="0"/>
            <a:r>
              <a:rPr lang="en-US" smtClean="0"/>
              <a:t>Click to edit Master text styles</a:t>
            </a:r>
          </a:p>
        </p:txBody>
      </p:sp>
      <p:sp>
        <p:nvSpPr>
          <p:cNvPr id="5" name="Rectangle 11"/>
          <p:cNvSpPr>
            <a:spLocks noGrp="1" noChangeArrowheads="1"/>
          </p:cNvSpPr>
          <p:nvPr>
            <p:ph type="sldNum" sz="quarter" idx="10"/>
          </p:nvPr>
        </p:nvSpPr>
        <p:spPr/>
        <p:txBody>
          <a:bodyPr/>
          <a:lstStyle>
            <a:lvl1pPr defTabSz="456536" eaLnBrk="1">
              <a:lnSpc>
                <a:spcPct val="93000"/>
              </a:lnSpc>
              <a:buClr>
                <a:srgbClr val="000000"/>
              </a:buClr>
              <a:buSzPct val="100000"/>
              <a:buFont typeface="Times New Roman" charset="0"/>
              <a:buNone/>
              <a:defRPr kumimoji="0">
                <a:ea typeface="SimSun" charset="0"/>
              </a:defRPr>
            </a:lvl1pPr>
          </a:lstStyle>
          <a:p>
            <a:pPr>
              <a:defRPr/>
            </a:pPr>
            <a:fld id="{B57C982C-796E-2642-BCC9-6418BF69148B}" type="slidenum">
              <a:rPr lang="en-US"/>
              <a:pPr>
                <a:defRPr/>
              </a:pPr>
              <a:t>‹#›</a:t>
            </a:fld>
            <a:endParaRPr lang="en-US"/>
          </a:p>
        </p:txBody>
      </p:sp>
    </p:spTree>
    <p:extLst>
      <p:ext uri="{BB962C8B-B14F-4D97-AF65-F5344CB8AC3E}">
        <p14:creationId xmlns:p14="http://schemas.microsoft.com/office/powerpoint/2010/main" val="26489862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5873" y="675471"/>
            <a:ext cx="6048375" cy="4535805"/>
          </a:xfrm>
        </p:spPr>
        <p:txBody>
          <a:bodyPr/>
          <a:lstStyle>
            <a:lvl1pPr marL="0" indent="0">
              <a:buNone/>
              <a:defRPr sz="3500"/>
            </a:lvl1pPr>
            <a:lvl2pPr marL="503604" indent="0">
              <a:buNone/>
              <a:defRPr sz="3100"/>
            </a:lvl2pPr>
            <a:lvl3pPr marL="1007212" indent="0">
              <a:buNone/>
              <a:defRPr sz="2600"/>
            </a:lvl3pPr>
            <a:lvl4pPr marL="1510819" indent="0">
              <a:buNone/>
              <a:defRPr sz="2200"/>
            </a:lvl4pPr>
            <a:lvl5pPr marL="2014423" indent="0">
              <a:buNone/>
              <a:defRPr sz="2200"/>
            </a:lvl5pPr>
            <a:lvl6pPr marL="2518030" indent="0">
              <a:buNone/>
              <a:defRPr sz="2200"/>
            </a:lvl6pPr>
            <a:lvl7pPr marL="3021636" indent="0">
              <a:buNone/>
              <a:defRPr sz="2200"/>
            </a:lvl7pPr>
            <a:lvl8pPr marL="3525239" indent="0">
              <a:buNone/>
              <a:defRPr sz="2200"/>
            </a:lvl8pPr>
            <a:lvl9pPr marL="4028847" indent="0">
              <a:buNone/>
              <a:defRPr sz="2200"/>
            </a:lvl9pPr>
          </a:lstStyle>
          <a:p>
            <a:pPr lvl="0"/>
            <a:endParaRPr lang="en-US" noProof="0" smtClean="0"/>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604" indent="0">
              <a:buNone/>
              <a:defRPr sz="1300"/>
            </a:lvl2pPr>
            <a:lvl3pPr marL="1007212" indent="0">
              <a:buNone/>
              <a:defRPr sz="1100"/>
            </a:lvl3pPr>
            <a:lvl4pPr marL="1510819" indent="0">
              <a:buNone/>
              <a:defRPr sz="1000"/>
            </a:lvl4pPr>
            <a:lvl5pPr marL="2014423" indent="0">
              <a:buNone/>
              <a:defRPr sz="1000"/>
            </a:lvl5pPr>
            <a:lvl6pPr marL="2518030" indent="0">
              <a:buNone/>
              <a:defRPr sz="1000"/>
            </a:lvl6pPr>
            <a:lvl7pPr marL="3021636" indent="0">
              <a:buNone/>
              <a:defRPr sz="1000"/>
            </a:lvl7pPr>
            <a:lvl8pPr marL="3525239" indent="0">
              <a:buNone/>
              <a:defRPr sz="1000"/>
            </a:lvl8pPr>
            <a:lvl9pPr marL="4028847" indent="0">
              <a:buNone/>
              <a:defRPr sz="1000"/>
            </a:lvl9pPr>
          </a:lstStyle>
          <a:p>
            <a:pPr lvl="0"/>
            <a:r>
              <a:rPr lang="en-US" smtClean="0"/>
              <a:t>Click to edit Master text styles</a:t>
            </a:r>
          </a:p>
        </p:txBody>
      </p:sp>
      <p:sp>
        <p:nvSpPr>
          <p:cNvPr id="5" name="Rectangle 11"/>
          <p:cNvSpPr>
            <a:spLocks noGrp="1" noChangeArrowheads="1"/>
          </p:cNvSpPr>
          <p:nvPr>
            <p:ph type="sldNum" sz="quarter" idx="10"/>
          </p:nvPr>
        </p:nvSpPr>
        <p:spPr/>
        <p:txBody>
          <a:bodyPr/>
          <a:lstStyle>
            <a:lvl1pPr defTabSz="456536" eaLnBrk="1">
              <a:lnSpc>
                <a:spcPct val="93000"/>
              </a:lnSpc>
              <a:buClr>
                <a:srgbClr val="000000"/>
              </a:buClr>
              <a:buSzPct val="100000"/>
              <a:buFont typeface="Times New Roman" charset="0"/>
              <a:buNone/>
              <a:defRPr kumimoji="0">
                <a:ea typeface="SimSun" charset="0"/>
              </a:defRPr>
            </a:lvl1pPr>
          </a:lstStyle>
          <a:p>
            <a:pPr>
              <a:defRPr/>
            </a:pPr>
            <a:fld id="{A5510986-0BD0-D340-B537-E08B176E4845}" type="slidenum">
              <a:rPr lang="en-US"/>
              <a:pPr>
                <a:defRPr/>
              </a:pPr>
              <a:t>‹#›</a:t>
            </a:fld>
            <a:endParaRPr lang="en-US"/>
          </a:p>
        </p:txBody>
      </p:sp>
    </p:spTree>
    <p:extLst>
      <p:ext uri="{BB962C8B-B14F-4D97-AF65-F5344CB8AC3E}">
        <p14:creationId xmlns:p14="http://schemas.microsoft.com/office/powerpoint/2010/main" val="3781737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p:txBody>
          <a:bodyPr/>
          <a:lstStyle>
            <a:lvl1pPr defTabSz="456536" eaLnBrk="1">
              <a:lnSpc>
                <a:spcPct val="93000"/>
              </a:lnSpc>
              <a:buClr>
                <a:srgbClr val="000000"/>
              </a:buClr>
              <a:buSzPct val="100000"/>
              <a:buFont typeface="Times New Roman" charset="0"/>
              <a:buNone/>
              <a:defRPr kumimoji="0">
                <a:ea typeface="SimSun" charset="0"/>
              </a:defRPr>
            </a:lvl1pPr>
          </a:lstStyle>
          <a:p>
            <a:pPr>
              <a:defRPr/>
            </a:pPr>
            <a:fld id="{70F275B6-EFC9-874F-BA58-1059E2E38634}" type="slidenum">
              <a:rPr lang="en-US"/>
              <a:pPr>
                <a:defRPr/>
              </a:pPr>
              <a:t>‹#›</a:t>
            </a:fld>
            <a:endParaRPr lang="en-US"/>
          </a:p>
        </p:txBody>
      </p:sp>
    </p:spTree>
    <p:extLst>
      <p:ext uri="{BB962C8B-B14F-4D97-AF65-F5344CB8AC3E}">
        <p14:creationId xmlns:p14="http://schemas.microsoft.com/office/powerpoint/2010/main" val="2191777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4218" y="293987"/>
            <a:ext cx="2294392" cy="62577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1040" y="293987"/>
            <a:ext cx="6715167" cy="62577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p:txBody>
          <a:bodyPr/>
          <a:lstStyle>
            <a:lvl1pPr defTabSz="456536" eaLnBrk="1">
              <a:lnSpc>
                <a:spcPct val="93000"/>
              </a:lnSpc>
              <a:buClr>
                <a:srgbClr val="000000"/>
              </a:buClr>
              <a:buSzPct val="100000"/>
              <a:buFont typeface="Times New Roman" charset="0"/>
              <a:buNone/>
              <a:defRPr kumimoji="0">
                <a:ea typeface="SimSun" charset="0"/>
              </a:defRPr>
            </a:lvl1pPr>
          </a:lstStyle>
          <a:p>
            <a:pPr>
              <a:defRPr/>
            </a:pPr>
            <a:fld id="{E1FD3C19-26D8-B244-A314-1D788F826483}" type="slidenum">
              <a:rPr lang="en-US"/>
              <a:pPr>
                <a:defRPr/>
              </a:pPr>
              <a:t>‹#›</a:t>
            </a:fld>
            <a:endParaRPr lang="en-US"/>
          </a:p>
        </p:txBody>
      </p:sp>
    </p:spTree>
    <p:extLst>
      <p:ext uri="{BB962C8B-B14F-4D97-AF65-F5344CB8AC3E}">
        <p14:creationId xmlns:p14="http://schemas.microsoft.com/office/powerpoint/2010/main" val="29423082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51040" y="293987"/>
            <a:ext cx="8589533" cy="121794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60078" y="1973915"/>
            <a:ext cx="8568531" cy="22049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60078" y="4346813"/>
            <a:ext cx="8568531" cy="22049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p:txBody>
          <a:bodyPr/>
          <a:lstStyle>
            <a:lvl1pPr defTabSz="456536" eaLnBrk="1">
              <a:lnSpc>
                <a:spcPct val="93000"/>
              </a:lnSpc>
              <a:buClr>
                <a:srgbClr val="000000"/>
              </a:buClr>
              <a:buSzPct val="100000"/>
              <a:buFont typeface="Times New Roman" charset="0"/>
              <a:buNone/>
              <a:defRPr kumimoji="0">
                <a:ea typeface="SimSun" charset="0"/>
              </a:defRPr>
            </a:lvl1pPr>
          </a:lstStyle>
          <a:p>
            <a:pPr>
              <a:defRPr/>
            </a:pPr>
            <a:fld id="{40989002-177F-3049-B4F8-0B29CB24F5F1}" type="slidenum">
              <a:rPr lang="en-US"/>
              <a:pPr>
                <a:defRPr/>
              </a:pPr>
              <a:t>‹#›</a:t>
            </a:fld>
            <a:endParaRPr lang="en-US"/>
          </a:p>
        </p:txBody>
      </p:sp>
    </p:spTree>
    <p:extLst>
      <p:ext uri="{BB962C8B-B14F-4D97-AF65-F5344CB8AC3E}">
        <p14:creationId xmlns:p14="http://schemas.microsoft.com/office/powerpoint/2010/main" val="1624537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7375C4CC-F228-3148-AFDA-EA6262BC18FD}" type="slidenum">
              <a:rPr lang="en-US"/>
              <a:pPr>
                <a:defRPr/>
              </a:pPr>
              <a:t>‹#›</a:t>
            </a:fld>
            <a:endParaRPr lang="en-US"/>
          </a:p>
        </p:txBody>
      </p:sp>
    </p:spTree>
    <p:extLst>
      <p:ext uri="{BB962C8B-B14F-4D97-AF65-F5344CB8AC3E}">
        <p14:creationId xmlns:p14="http://schemas.microsoft.com/office/powerpoint/2010/main" val="2753962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3"/>
            <a:ext cx="8568531" cy="1620430"/>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094" y="4283818"/>
            <a:ext cx="7056438" cy="1931917"/>
          </a:xfrm>
        </p:spPr>
        <p:txBody>
          <a:bodyPr/>
          <a:lstStyle>
            <a:lvl1pPr marL="0" indent="0" algn="ctr">
              <a:buNone/>
              <a:defRPr/>
            </a:lvl1pPr>
            <a:lvl2pPr marL="503763" indent="0" algn="ctr">
              <a:buNone/>
              <a:defRPr/>
            </a:lvl2pPr>
            <a:lvl3pPr marL="1007525" indent="0" algn="ctr">
              <a:buNone/>
              <a:defRPr/>
            </a:lvl3pPr>
            <a:lvl4pPr marL="1511289" indent="0" algn="ctr">
              <a:buNone/>
              <a:defRPr/>
            </a:lvl4pPr>
            <a:lvl5pPr marL="2015050" indent="0" algn="ctr">
              <a:buNone/>
              <a:defRPr/>
            </a:lvl5pPr>
            <a:lvl6pPr marL="2518813" indent="0" algn="ctr">
              <a:buNone/>
              <a:defRPr/>
            </a:lvl6pPr>
            <a:lvl7pPr marL="3022575" indent="0" algn="ctr">
              <a:buNone/>
              <a:defRPr/>
            </a:lvl7pPr>
            <a:lvl8pPr marL="3526337" indent="0" algn="ctr">
              <a:buNone/>
              <a:defRPr/>
            </a:lvl8pPr>
            <a:lvl9pPr marL="40301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lvl1pPr>
          </a:lstStyle>
          <a:p>
            <a:pPr>
              <a:defRPr/>
            </a:pPr>
            <a:fld id="{A0C68622-018D-1849-B363-A9441D085A1A}" type="slidenum">
              <a:rPr lang="en-US"/>
              <a:pPr>
                <a:defRPr/>
              </a:pPr>
              <a:t>‹#›</a:t>
            </a:fld>
            <a:endParaRPr lang="en-US"/>
          </a:p>
        </p:txBody>
      </p:sp>
    </p:spTree>
    <p:extLst>
      <p:ext uri="{BB962C8B-B14F-4D97-AF65-F5344CB8AC3E}">
        <p14:creationId xmlns:p14="http://schemas.microsoft.com/office/powerpoint/2010/main" val="28582320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lvl1pPr>
          </a:lstStyle>
          <a:p>
            <a:pPr>
              <a:defRPr/>
            </a:pPr>
            <a:fld id="{AA95DE5E-081C-1045-BD03-EE57775B6050}" type="slidenum">
              <a:rPr lang="en-US"/>
              <a:pPr>
                <a:defRPr/>
              </a:pPr>
              <a:t>‹#›</a:t>
            </a:fld>
            <a:endParaRPr lang="en-US"/>
          </a:p>
        </p:txBody>
      </p:sp>
    </p:spTree>
    <p:extLst>
      <p:ext uri="{BB962C8B-B14F-4D97-AF65-F5344CB8AC3E}">
        <p14:creationId xmlns:p14="http://schemas.microsoft.com/office/powerpoint/2010/main" val="2969092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796"/>
            <a:ext cx="8568531" cy="1501435"/>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6300" y="3204118"/>
            <a:ext cx="8568531" cy="1653678"/>
          </a:xfrm>
        </p:spPr>
        <p:txBody>
          <a:bodyPr anchor="b"/>
          <a:lstStyle>
            <a:lvl1pPr marL="0" indent="0">
              <a:buNone/>
              <a:defRPr sz="2200"/>
            </a:lvl1pPr>
            <a:lvl2pPr marL="503763" indent="0">
              <a:buNone/>
              <a:defRPr sz="2000"/>
            </a:lvl2pPr>
            <a:lvl3pPr marL="1007525" indent="0">
              <a:buNone/>
              <a:defRPr sz="1800"/>
            </a:lvl3pPr>
            <a:lvl4pPr marL="1511289" indent="0">
              <a:buNone/>
              <a:defRPr sz="1500"/>
            </a:lvl4pPr>
            <a:lvl5pPr marL="2015050" indent="0">
              <a:buNone/>
              <a:defRPr sz="1500"/>
            </a:lvl5pPr>
            <a:lvl6pPr marL="2518813" indent="0">
              <a:buNone/>
              <a:defRPr sz="1500"/>
            </a:lvl6pPr>
            <a:lvl7pPr marL="3022575" indent="0">
              <a:buNone/>
              <a:defRPr sz="1500"/>
            </a:lvl7pPr>
            <a:lvl8pPr marL="3526337" indent="0">
              <a:buNone/>
              <a:defRPr sz="1500"/>
            </a:lvl8pPr>
            <a:lvl9pPr marL="4030100"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lvl1pPr>
          </a:lstStyle>
          <a:p>
            <a:pPr>
              <a:defRPr/>
            </a:pPr>
            <a:fld id="{F336608B-4C14-4049-8513-61E0095422BA}" type="slidenum">
              <a:rPr lang="en-US"/>
              <a:pPr>
                <a:defRPr/>
              </a:pPr>
              <a:t>‹#›</a:t>
            </a:fld>
            <a:endParaRPr lang="en-US"/>
          </a:p>
        </p:txBody>
      </p:sp>
    </p:spTree>
    <p:extLst>
      <p:ext uri="{BB962C8B-B14F-4D97-AF65-F5344CB8AC3E}">
        <p14:creationId xmlns:p14="http://schemas.microsoft.com/office/powerpoint/2010/main" val="945145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6047" y="2183906"/>
            <a:ext cx="4200260" cy="453580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4318" y="2183906"/>
            <a:ext cx="4200260" cy="453580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b="1"/>
            </a:lvl1pPr>
          </a:lstStyle>
          <a:p>
            <a:pPr>
              <a:defRPr/>
            </a:pPr>
            <a:fld id="{C44C7B49-9B42-C64A-88A3-F3AC8BFCBD7A}" type="slidenum">
              <a:rPr lang="en-US"/>
              <a:pPr>
                <a:defRPr/>
              </a:pPr>
              <a:t>‹#›</a:t>
            </a:fld>
            <a:endParaRPr lang="en-US"/>
          </a:p>
        </p:txBody>
      </p:sp>
    </p:spTree>
    <p:extLst>
      <p:ext uri="{BB962C8B-B14F-4D97-AF65-F5344CB8AC3E}">
        <p14:creationId xmlns:p14="http://schemas.microsoft.com/office/powerpoint/2010/main" val="2340988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1692179"/>
            <a:ext cx="4454027" cy="705219"/>
          </a:xfrm>
        </p:spPr>
        <p:txBody>
          <a:bodyPr anchor="b"/>
          <a:lstStyle>
            <a:lvl1pPr marL="0" indent="0">
              <a:buNone/>
              <a:defRPr sz="2600" b="1"/>
            </a:lvl1pPr>
            <a:lvl2pPr marL="503763" indent="0">
              <a:buNone/>
              <a:defRPr sz="2200" b="1"/>
            </a:lvl2pPr>
            <a:lvl3pPr marL="1007525" indent="0">
              <a:buNone/>
              <a:defRPr sz="2000" b="1"/>
            </a:lvl3pPr>
            <a:lvl4pPr marL="1511289" indent="0">
              <a:buNone/>
              <a:defRPr sz="1800" b="1"/>
            </a:lvl4pPr>
            <a:lvl5pPr marL="2015050" indent="0">
              <a:buNone/>
              <a:defRPr sz="1800" b="1"/>
            </a:lvl5pPr>
            <a:lvl6pPr marL="2518813" indent="0">
              <a:buNone/>
              <a:defRPr sz="1800" b="1"/>
            </a:lvl6pPr>
            <a:lvl7pPr marL="3022575" indent="0">
              <a:buNone/>
              <a:defRPr sz="1800" b="1"/>
            </a:lvl7pPr>
            <a:lvl8pPr marL="3526337" indent="0">
              <a:buNone/>
              <a:defRPr sz="1800" b="1"/>
            </a:lvl8pPr>
            <a:lvl9pPr marL="4030100"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9"/>
            <a:ext cx="4455776" cy="705219"/>
          </a:xfrm>
        </p:spPr>
        <p:txBody>
          <a:bodyPr anchor="b"/>
          <a:lstStyle>
            <a:lvl1pPr marL="0" indent="0">
              <a:buNone/>
              <a:defRPr sz="2600" b="1"/>
            </a:lvl1pPr>
            <a:lvl2pPr marL="503763" indent="0">
              <a:buNone/>
              <a:defRPr sz="2200" b="1"/>
            </a:lvl2pPr>
            <a:lvl3pPr marL="1007525" indent="0">
              <a:buNone/>
              <a:defRPr sz="2000" b="1"/>
            </a:lvl3pPr>
            <a:lvl4pPr marL="1511289" indent="0">
              <a:buNone/>
              <a:defRPr sz="1800" b="1"/>
            </a:lvl4pPr>
            <a:lvl5pPr marL="2015050" indent="0">
              <a:buNone/>
              <a:defRPr sz="1800" b="1"/>
            </a:lvl5pPr>
            <a:lvl6pPr marL="2518813" indent="0">
              <a:buNone/>
              <a:defRPr sz="1800" b="1"/>
            </a:lvl6pPr>
            <a:lvl7pPr marL="3022575" indent="0">
              <a:buNone/>
              <a:defRPr sz="1800" b="1"/>
            </a:lvl7pPr>
            <a:lvl8pPr marL="3526337" indent="0">
              <a:buNone/>
              <a:defRPr sz="1800" b="1"/>
            </a:lvl8pPr>
            <a:lvl9pPr marL="4030100"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defRPr kumimoji="1" b="1"/>
            </a:lvl1pPr>
          </a:lstStyle>
          <a:p>
            <a:pPr>
              <a:defRPr/>
            </a:pPr>
            <a:fld id="{81F72C07-6986-FA42-9AC9-3214E469BAFB}" type="slidenum">
              <a:rPr lang="en-US"/>
              <a:pPr>
                <a:defRPr/>
              </a:pPr>
              <a:t>‹#›</a:t>
            </a:fld>
            <a:endParaRPr lang="en-US"/>
          </a:p>
        </p:txBody>
      </p:sp>
    </p:spTree>
    <p:extLst>
      <p:ext uri="{BB962C8B-B14F-4D97-AF65-F5344CB8AC3E}">
        <p14:creationId xmlns:p14="http://schemas.microsoft.com/office/powerpoint/2010/main" val="3538437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defRPr kumimoji="1" b="1"/>
            </a:lvl1pPr>
          </a:lstStyle>
          <a:p>
            <a:pPr>
              <a:defRPr/>
            </a:pPr>
            <a:fld id="{5EED5C67-7DA0-2C42-AAFE-5BA158A71CB9}" type="slidenum">
              <a:rPr lang="en-US"/>
              <a:pPr>
                <a:defRPr/>
              </a:pPr>
              <a:t>‹#›</a:t>
            </a:fld>
            <a:endParaRPr lang="en-US"/>
          </a:p>
        </p:txBody>
      </p:sp>
    </p:spTree>
    <p:extLst>
      <p:ext uri="{BB962C8B-B14F-4D97-AF65-F5344CB8AC3E}">
        <p14:creationId xmlns:p14="http://schemas.microsoft.com/office/powerpoint/2010/main" val="289336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defRPr kumimoji="1" b="1"/>
            </a:lvl1pPr>
          </a:lstStyle>
          <a:p>
            <a:pPr>
              <a:defRPr/>
            </a:pPr>
            <a:fld id="{C892F208-CB3C-944D-AE4E-3300E0CA8646}" type="slidenum">
              <a:rPr lang="en-US"/>
              <a:pPr>
                <a:defRPr/>
              </a:pPr>
              <a:t>‹#›</a:t>
            </a:fld>
            <a:endParaRPr lang="en-US"/>
          </a:p>
        </p:txBody>
      </p:sp>
    </p:spTree>
    <p:extLst>
      <p:ext uri="{BB962C8B-B14F-4D97-AF65-F5344CB8AC3E}">
        <p14:creationId xmlns:p14="http://schemas.microsoft.com/office/powerpoint/2010/main" val="33772237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4" y="300987"/>
            <a:ext cx="3316456" cy="1280945"/>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41249" y="300992"/>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4" y="1581937"/>
            <a:ext cx="3316456" cy="5171028"/>
          </a:xfrm>
        </p:spPr>
        <p:txBody>
          <a:bodyPr/>
          <a:lstStyle>
            <a:lvl1pPr marL="0" indent="0">
              <a:buNone/>
              <a:defRPr sz="1500"/>
            </a:lvl1pPr>
            <a:lvl2pPr marL="503763" indent="0">
              <a:buNone/>
              <a:defRPr sz="1300"/>
            </a:lvl2pPr>
            <a:lvl3pPr marL="1007525" indent="0">
              <a:buNone/>
              <a:defRPr sz="1100"/>
            </a:lvl3pPr>
            <a:lvl4pPr marL="1511289" indent="0">
              <a:buNone/>
              <a:defRPr sz="1000"/>
            </a:lvl4pPr>
            <a:lvl5pPr marL="2015050" indent="0">
              <a:buNone/>
              <a:defRPr sz="1000"/>
            </a:lvl5pPr>
            <a:lvl6pPr marL="2518813" indent="0">
              <a:buNone/>
              <a:defRPr sz="1000"/>
            </a:lvl6pPr>
            <a:lvl7pPr marL="3022575" indent="0">
              <a:buNone/>
              <a:defRPr sz="1000"/>
            </a:lvl7pPr>
            <a:lvl8pPr marL="3526337" indent="0">
              <a:buNone/>
              <a:defRPr sz="1000"/>
            </a:lvl8pPr>
            <a:lvl9pPr marL="40301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b="1"/>
            </a:lvl1pPr>
          </a:lstStyle>
          <a:p>
            <a:pPr>
              <a:defRPr/>
            </a:pPr>
            <a:fld id="{E6780709-DB6A-8F49-A304-93D48196DB5B}" type="slidenum">
              <a:rPr lang="en-US"/>
              <a:pPr>
                <a:defRPr/>
              </a:pPr>
              <a:t>‹#›</a:t>
            </a:fld>
            <a:endParaRPr lang="en-US"/>
          </a:p>
        </p:txBody>
      </p:sp>
    </p:spTree>
    <p:extLst>
      <p:ext uri="{BB962C8B-B14F-4D97-AF65-F5344CB8AC3E}">
        <p14:creationId xmlns:p14="http://schemas.microsoft.com/office/powerpoint/2010/main" val="392907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5873" y="675471"/>
            <a:ext cx="6048375" cy="4535805"/>
          </a:xfrm>
        </p:spPr>
        <p:txBody>
          <a:bodyPr/>
          <a:lstStyle>
            <a:lvl1pPr marL="0" indent="0">
              <a:buNone/>
              <a:defRPr sz="3500"/>
            </a:lvl1pPr>
            <a:lvl2pPr marL="503763" indent="0">
              <a:buNone/>
              <a:defRPr sz="3100"/>
            </a:lvl2pPr>
            <a:lvl3pPr marL="1007525" indent="0">
              <a:buNone/>
              <a:defRPr sz="2600"/>
            </a:lvl3pPr>
            <a:lvl4pPr marL="1511289" indent="0">
              <a:buNone/>
              <a:defRPr sz="2200"/>
            </a:lvl4pPr>
            <a:lvl5pPr marL="2015050" indent="0">
              <a:buNone/>
              <a:defRPr sz="2200"/>
            </a:lvl5pPr>
            <a:lvl6pPr marL="2518813" indent="0">
              <a:buNone/>
              <a:defRPr sz="2200"/>
            </a:lvl6pPr>
            <a:lvl7pPr marL="3022575" indent="0">
              <a:buNone/>
              <a:defRPr sz="2200"/>
            </a:lvl7pPr>
            <a:lvl8pPr marL="3526337" indent="0">
              <a:buNone/>
              <a:defRPr sz="2200"/>
            </a:lvl8pPr>
            <a:lvl9pPr marL="4030100" indent="0">
              <a:buNone/>
              <a:defRPr sz="2200"/>
            </a:lvl9pPr>
          </a:lstStyle>
          <a:p>
            <a:pPr lvl="0"/>
            <a:endParaRPr lang="en-US" noProof="0" smtClean="0"/>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763" indent="0">
              <a:buNone/>
              <a:defRPr sz="1300"/>
            </a:lvl2pPr>
            <a:lvl3pPr marL="1007525" indent="0">
              <a:buNone/>
              <a:defRPr sz="1100"/>
            </a:lvl3pPr>
            <a:lvl4pPr marL="1511289" indent="0">
              <a:buNone/>
              <a:defRPr sz="1000"/>
            </a:lvl4pPr>
            <a:lvl5pPr marL="2015050" indent="0">
              <a:buNone/>
              <a:defRPr sz="1000"/>
            </a:lvl5pPr>
            <a:lvl6pPr marL="2518813" indent="0">
              <a:buNone/>
              <a:defRPr sz="1000"/>
            </a:lvl6pPr>
            <a:lvl7pPr marL="3022575" indent="0">
              <a:buNone/>
              <a:defRPr sz="1000"/>
            </a:lvl7pPr>
            <a:lvl8pPr marL="3526337" indent="0">
              <a:buNone/>
              <a:defRPr sz="1000"/>
            </a:lvl8pPr>
            <a:lvl9pPr marL="40301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b="1"/>
            </a:lvl1pPr>
          </a:lstStyle>
          <a:p>
            <a:pPr>
              <a:defRPr/>
            </a:pPr>
            <a:fld id="{CE7DD9D5-AEEA-CC4D-ACCB-2ADEBC226222}" type="slidenum">
              <a:rPr lang="en-US"/>
              <a:pPr>
                <a:defRPr/>
              </a:pPr>
              <a:t>‹#›</a:t>
            </a:fld>
            <a:endParaRPr lang="en-US"/>
          </a:p>
        </p:txBody>
      </p:sp>
    </p:spTree>
    <p:extLst>
      <p:ext uri="{BB962C8B-B14F-4D97-AF65-F5344CB8AC3E}">
        <p14:creationId xmlns:p14="http://schemas.microsoft.com/office/powerpoint/2010/main" val="28932622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lvl1pPr>
          </a:lstStyle>
          <a:p>
            <a:pPr>
              <a:defRPr/>
            </a:pPr>
            <a:fld id="{C10F4E31-04DB-AF4B-92C4-32B7A0D07C67}" type="slidenum">
              <a:rPr lang="en-US"/>
              <a:pPr>
                <a:defRPr/>
              </a:pPr>
              <a:t>‹#›</a:t>
            </a:fld>
            <a:endParaRPr lang="en-US"/>
          </a:p>
        </p:txBody>
      </p:sp>
    </p:spTree>
    <p:extLst>
      <p:ext uri="{BB962C8B-B14F-4D97-AF65-F5344CB8AC3E}">
        <p14:creationId xmlns:p14="http://schemas.microsoft.com/office/powerpoint/2010/main" val="382159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8" y="301630"/>
            <a:ext cx="5635625"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66"/>
            <a:ext cx="3316288" cy="5172075"/>
          </a:xfrm>
        </p:spPr>
        <p:txBody>
          <a:bodyPr/>
          <a:lstStyle>
            <a:lvl1pPr marL="0" indent="0">
              <a:buNone/>
              <a:defRPr sz="1400"/>
            </a:lvl1pPr>
            <a:lvl2pPr marL="456536" indent="0">
              <a:buNone/>
              <a:defRPr sz="1200"/>
            </a:lvl2pPr>
            <a:lvl3pPr marL="913073" indent="0">
              <a:buNone/>
              <a:defRPr sz="1000"/>
            </a:lvl3pPr>
            <a:lvl4pPr marL="1369609" indent="0">
              <a:buNone/>
              <a:defRPr sz="900"/>
            </a:lvl4pPr>
            <a:lvl5pPr marL="1826146" indent="0">
              <a:buNone/>
              <a:defRPr sz="900"/>
            </a:lvl5pPr>
            <a:lvl6pPr marL="2282686" indent="0">
              <a:buNone/>
              <a:defRPr sz="900"/>
            </a:lvl6pPr>
            <a:lvl7pPr marL="2739221" indent="0">
              <a:buNone/>
              <a:defRPr sz="900"/>
            </a:lvl7pPr>
            <a:lvl8pPr marL="3195757" indent="0">
              <a:buNone/>
              <a:defRPr sz="900"/>
            </a:lvl8pPr>
            <a:lvl9pPr marL="3652296"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06815E15-D469-1342-869C-75744DD4F68C}" type="slidenum">
              <a:rPr lang="en-US"/>
              <a:pPr>
                <a:defRPr/>
              </a:pPr>
              <a:t>‹#›</a:t>
            </a:fld>
            <a:endParaRPr lang="en-US"/>
          </a:p>
        </p:txBody>
      </p:sp>
    </p:spTree>
    <p:extLst>
      <p:ext uri="{BB962C8B-B14F-4D97-AF65-F5344CB8AC3E}">
        <p14:creationId xmlns:p14="http://schemas.microsoft.com/office/powerpoint/2010/main" val="4666036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2445" y="671971"/>
            <a:ext cx="2142133" cy="60477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6047" y="671971"/>
            <a:ext cx="6258388" cy="60477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lvl1pPr>
          </a:lstStyle>
          <a:p>
            <a:pPr>
              <a:defRPr/>
            </a:pPr>
            <a:fld id="{3D01847D-527E-DD4D-A258-F0706E3EE8A4}" type="slidenum">
              <a:rPr lang="en-US"/>
              <a:pPr>
                <a:defRPr/>
              </a:pPr>
              <a:t>‹#›</a:t>
            </a:fld>
            <a:endParaRPr lang="en-US"/>
          </a:p>
        </p:txBody>
      </p:sp>
    </p:spTree>
    <p:extLst>
      <p:ext uri="{BB962C8B-B14F-4D97-AF65-F5344CB8AC3E}">
        <p14:creationId xmlns:p14="http://schemas.microsoft.com/office/powerpoint/2010/main" val="25272687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1"/>
            <a:ext cx="8568531" cy="1620430"/>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094" y="4283817"/>
            <a:ext cx="7056438" cy="1931917"/>
          </a:xfrm>
        </p:spPr>
        <p:txBody>
          <a:bodyPr/>
          <a:lstStyle>
            <a:lvl1pPr marL="0" indent="0" algn="ctr">
              <a:buNone/>
              <a:defRPr/>
            </a:lvl1pPr>
            <a:lvl2pPr marL="503920" indent="0" algn="ctr">
              <a:buNone/>
              <a:defRPr/>
            </a:lvl2pPr>
            <a:lvl3pPr marL="1007838" indent="0" algn="ctr">
              <a:buNone/>
              <a:defRPr/>
            </a:lvl3pPr>
            <a:lvl4pPr marL="1511758" indent="0" algn="ctr">
              <a:buNone/>
              <a:defRPr/>
            </a:lvl4pPr>
            <a:lvl5pPr marL="2015677" indent="0" algn="ctr">
              <a:buNone/>
              <a:defRPr/>
            </a:lvl5pPr>
            <a:lvl6pPr marL="2519597" indent="0" algn="ctr">
              <a:buNone/>
              <a:defRPr/>
            </a:lvl6pPr>
            <a:lvl7pPr marL="3023515" indent="0" algn="ctr">
              <a:buNone/>
              <a:defRPr/>
            </a:lvl7pPr>
            <a:lvl8pPr marL="3527435" indent="0" algn="ctr">
              <a:buNone/>
              <a:defRPr/>
            </a:lvl8pPr>
            <a:lvl9pPr marL="403135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cs typeface="+mn-cs"/>
              </a:defRPr>
            </a:lvl1pPr>
          </a:lstStyle>
          <a:p>
            <a:pPr>
              <a:defRPr/>
            </a:pPr>
            <a:fld id="{CACF2A50-7392-3848-87E0-B17E6A440A94}"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6394285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cs typeface="+mn-cs"/>
              </a:defRPr>
            </a:lvl1pPr>
          </a:lstStyle>
          <a:p>
            <a:pPr>
              <a:defRPr/>
            </a:pPr>
            <a:fld id="{16771A4E-548F-574A-A31A-FFC0FC517505}"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1428801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793"/>
            <a:ext cx="8568531" cy="1501435"/>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6300" y="3204115"/>
            <a:ext cx="8568531" cy="1653678"/>
          </a:xfrm>
        </p:spPr>
        <p:txBody>
          <a:bodyPr anchor="b"/>
          <a:lstStyle>
            <a:lvl1pPr marL="0" indent="0">
              <a:buNone/>
              <a:defRPr sz="2200"/>
            </a:lvl1pPr>
            <a:lvl2pPr marL="503920" indent="0">
              <a:buNone/>
              <a:defRPr sz="2000"/>
            </a:lvl2pPr>
            <a:lvl3pPr marL="1007838" indent="0">
              <a:buNone/>
              <a:defRPr sz="1800"/>
            </a:lvl3pPr>
            <a:lvl4pPr marL="1511758" indent="0">
              <a:buNone/>
              <a:defRPr sz="1500"/>
            </a:lvl4pPr>
            <a:lvl5pPr marL="2015677" indent="0">
              <a:buNone/>
              <a:defRPr sz="1500"/>
            </a:lvl5pPr>
            <a:lvl6pPr marL="2519597" indent="0">
              <a:buNone/>
              <a:defRPr sz="1500"/>
            </a:lvl6pPr>
            <a:lvl7pPr marL="3023515" indent="0">
              <a:buNone/>
              <a:defRPr sz="1500"/>
            </a:lvl7pPr>
            <a:lvl8pPr marL="3527435" indent="0">
              <a:buNone/>
              <a:defRPr sz="1500"/>
            </a:lvl8pPr>
            <a:lvl9pPr marL="4031354"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cs typeface="+mn-cs"/>
              </a:defRPr>
            </a:lvl1pPr>
          </a:lstStyle>
          <a:p>
            <a:pPr>
              <a:defRPr/>
            </a:pPr>
            <a:fld id="{71C1A94C-373C-6A44-80D7-BEF726A12D9C}"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12602891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6047" y="2183906"/>
            <a:ext cx="4200260" cy="453580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4318" y="2183906"/>
            <a:ext cx="4200260" cy="4535805"/>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b="1">
                <a:cs typeface="+mn-cs"/>
              </a:defRPr>
            </a:lvl1pPr>
          </a:lstStyle>
          <a:p>
            <a:pPr>
              <a:defRPr/>
            </a:pPr>
            <a:fld id="{9B82BC23-3040-F64B-80AA-5ECB4735C359}"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741335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1692179"/>
            <a:ext cx="4454027" cy="705219"/>
          </a:xfrm>
        </p:spPr>
        <p:txBody>
          <a:bodyPr anchor="b"/>
          <a:lstStyle>
            <a:lvl1pPr marL="0" indent="0">
              <a:buNone/>
              <a:defRPr sz="2600" b="1"/>
            </a:lvl1pPr>
            <a:lvl2pPr marL="503920" indent="0">
              <a:buNone/>
              <a:defRPr sz="2200" b="1"/>
            </a:lvl2pPr>
            <a:lvl3pPr marL="1007838" indent="0">
              <a:buNone/>
              <a:defRPr sz="2000" b="1"/>
            </a:lvl3pPr>
            <a:lvl4pPr marL="1511758" indent="0">
              <a:buNone/>
              <a:defRPr sz="1800" b="1"/>
            </a:lvl4pPr>
            <a:lvl5pPr marL="2015677" indent="0">
              <a:buNone/>
              <a:defRPr sz="1800" b="1"/>
            </a:lvl5pPr>
            <a:lvl6pPr marL="2519597" indent="0">
              <a:buNone/>
              <a:defRPr sz="1800" b="1"/>
            </a:lvl6pPr>
            <a:lvl7pPr marL="3023515" indent="0">
              <a:buNone/>
              <a:defRPr sz="1800" b="1"/>
            </a:lvl7pPr>
            <a:lvl8pPr marL="3527435" indent="0">
              <a:buNone/>
              <a:defRPr sz="1800" b="1"/>
            </a:lvl8pPr>
            <a:lvl9pPr marL="4031354"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9"/>
            <a:ext cx="4455776" cy="705219"/>
          </a:xfrm>
        </p:spPr>
        <p:txBody>
          <a:bodyPr anchor="b"/>
          <a:lstStyle>
            <a:lvl1pPr marL="0" indent="0">
              <a:buNone/>
              <a:defRPr sz="2600" b="1"/>
            </a:lvl1pPr>
            <a:lvl2pPr marL="503920" indent="0">
              <a:buNone/>
              <a:defRPr sz="2200" b="1"/>
            </a:lvl2pPr>
            <a:lvl3pPr marL="1007838" indent="0">
              <a:buNone/>
              <a:defRPr sz="2000" b="1"/>
            </a:lvl3pPr>
            <a:lvl4pPr marL="1511758" indent="0">
              <a:buNone/>
              <a:defRPr sz="1800" b="1"/>
            </a:lvl4pPr>
            <a:lvl5pPr marL="2015677" indent="0">
              <a:buNone/>
              <a:defRPr sz="1800" b="1"/>
            </a:lvl5pPr>
            <a:lvl6pPr marL="2519597" indent="0">
              <a:buNone/>
              <a:defRPr sz="1800" b="1"/>
            </a:lvl6pPr>
            <a:lvl7pPr marL="3023515" indent="0">
              <a:buNone/>
              <a:defRPr sz="1800" b="1"/>
            </a:lvl7pPr>
            <a:lvl8pPr marL="3527435" indent="0">
              <a:buNone/>
              <a:defRPr sz="1800" b="1"/>
            </a:lvl8pPr>
            <a:lvl9pPr marL="4031354"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defRPr kumimoji="1" b="1">
                <a:cs typeface="+mn-cs"/>
              </a:defRPr>
            </a:lvl1pPr>
          </a:lstStyle>
          <a:p>
            <a:pPr>
              <a:defRPr/>
            </a:pPr>
            <a:fld id="{86A67DBA-FFD7-5A48-8040-7AB1FB5444F1}"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28304682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defRPr kumimoji="1" b="1">
                <a:cs typeface="+mn-cs"/>
              </a:defRPr>
            </a:lvl1pPr>
          </a:lstStyle>
          <a:p>
            <a:pPr>
              <a:defRPr/>
            </a:pPr>
            <a:fld id="{B71C92E3-E1B5-384F-8409-002E95FB5838}"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34011912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defRPr kumimoji="1" b="1">
                <a:cs typeface="+mn-cs"/>
              </a:defRPr>
            </a:lvl1pPr>
          </a:lstStyle>
          <a:p>
            <a:pPr>
              <a:defRPr/>
            </a:pPr>
            <a:fld id="{9004A506-484F-A546-BF83-90D8C7EFAB10}"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39369399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3" y="300987"/>
            <a:ext cx="3316456" cy="1280945"/>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41246" y="300989"/>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3" y="1581934"/>
            <a:ext cx="3316456" cy="5171028"/>
          </a:xfrm>
        </p:spPr>
        <p:txBody>
          <a:bodyPr/>
          <a:lstStyle>
            <a:lvl1pPr marL="0" indent="0">
              <a:buNone/>
              <a:defRPr sz="1500"/>
            </a:lvl1pPr>
            <a:lvl2pPr marL="503920" indent="0">
              <a:buNone/>
              <a:defRPr sz="1300"/>
            </a:lvl2pPr>
            <a:lvl3pPr marL="1007838" indent="0">
              <a:buNone/>
              <a:defRPr sz="1100"/>
            </a:lvl3pPr>
            <a:lvl4pPr marL="1511758" indent="0">
              <a:buNone/>
              <a:defRPr sz="1000"/>
            </a:lvl4pPr>
            <a:lvl5pPr marL="2015677" indent="0">
              <a:buNone/>
              <a:defRPr sz="1000"/>
            </a:lvl5pPr>
            <a:lvl6pPr marL="2519597" indent="0">
              <a:buNone/>
              <a:defRPr sz="1000"/>
            </a:lvl6pPr>
            <a:lvl7pPr marL="3023515" indent="0">
              <a:buNone/>
              <a:defRPr sz="1000"/>
            </a:lvl7pPr>
            <a:lvl8pPr marL="3527435" indent="0">
              <a:buNone/>
              <a:defRPr sz="1000"/>
            </a:lvl8pPr>
            <a:lvl9pPr marL="4031354"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b="1">
                <a:cs typeface="+mn-cs"/>
              </a:defRPr>
            </a:lvl1pPr>
          </a:lstStyle>
          <a:p>
            <a:pPr>
              <a:defRPr/>
            </a:pPr>
            <a:fld id="{6BEEB7E2-C812-4040-8897-6CD92DCA7068}"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3551322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5873" y="675471"/>
            <a:ext cx="6048375" cy="4535805"/>
          </a:xfrm>
        </p:spPr>
        <p:txBody>
          <a:bodyPr/>
          <a:lstStyle>
            <a:lvl1pPr marL="0" indent="0">
              <a:buNone/>
              <a:defRPr sz="3500"/>
            </a:lvl1pPr>
            <a:lvl2pPr marL="503920" indent="0">
              <a:buNone/>
              <a:defRPr sz="3100"/>
            </a:lvl2pPr>
            <a:lvl3pPr marL="1007838" indent="0">
              <a:buNone/>
              <a:defRPr sz="2600"/>
            </a:lvl3pPr>
            <a:lvl4pPr marL="1511758" indent="0">
              <a:buNone/>
              <a:defRPr sz="2200"/>
            </a:lvl4pPr>
            <a:lvl5pPr marL="2015677" indent="0">
              <a:buNone/>
              <a:defRPr sz="2200"/>
            </a:lvl5pPr>
            <a:lvl6pPr marL="2519597" indent="0">
              <a:buNone/>
              <a:defRPr sz="2200"/>
            </a:lvl6pPr>
            <a:lvl7pPr marL="3023515" indent="0">
              <a:buNone/>
              <a:defRPr sz="2200"/>
            </a:lvl7pPr>
            <a:lvl8pPr marL="3527435" indent="0">
              <a:buNone/>
              <a:defRPr sz="2200"/>
            </a:lvl8pPr>
            <a:lvl9pPr marL="4031354" indent="0">
              <a:buNone/>
              <a:defRPr sz="2200"/>
            </a:lvl9pPr>
          </a:lstStyle>
          <a:p>
            <a:pPr lvl="0"/>
            <a:endParaRPr lang="en-US" noProof="0" smtClean="0"/>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920" indent="0">
              <a:buNone/>
              <a:defRPr sz="1300"/>
            </a:lvl2pPr>
            <a:lvl3pPr marL="1007838" indent="0">
              <a:buNone/>
              <a:defRPr sz="1100"/>
            </a:lvl3pPr>
            <a:lvl4pPr marL="1511758" indent="0">
              <a:buNone/>
              <a:defRPr sz="1000"/>
            </a:lvl4pPr>
            <a:lvl5pPr marL="2015677" indent="0">
              <a:buNone/>
              <a:defRPr sz="1000"/>
            </a:lvl5pPr>
            <a:lvl6pPr marL="2519597" indent="0">
              <a:buNone/>
              <a:defRPr sz="1000"/>
            </a:lvl6pPr>
            <a:lvl7pPr marL="3023515" indent="0">
              <a:buNone/>
              <a:defRPr sz="1000"/>
            </a:lvl7pPr>
            <a:lvl8pPr marL="3527435" indent="0">
              <a:buNone/>
              <a:defRPr sz="1000"/>
            </a:lvl8pPr>
            <a:lvl9pPr marL="4031354"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b="1">
                <a:cs typeface="+mn-cs"/>
              </a:defRPr>
            </a:lvl1pPr>
          </a:lstStyle>
          <a:p>
            <a:pPr>
              <a:defRPr/>
            </a:pPr>
            <a:fld id="{B501C732-FD12-8445-9AFC-9D15F765E29D}"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402735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43" y="5291140"/>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43" y="674688"/>
            <a:ext cx="6048375" cy="4537075"/>
          </a:xfrm>
        </p:spPr>
        <p:txBody>
          <a:bodyPr/>
          <a:lstStyle>
            <a:lvl1pPr marL="0" indent="0">
              <a:buNone/>
              <a:defRPr sz="3200"/>
            </a:lvl1pPr>
            <a:lvl2pPr marL="456536" indent="0">
              <a:buNone/>
              <a:defRPr sz="2800"/>
            </a:lvl2pPr>
            <a:lvl3pPr marL="913073" indent="0">
              <a:buNone/>
              <a:defRPr sz="2400"/>
            </a:lvl3pPr>
            <a:lvl4pPr marL="1369609" indent="0">
              <a:buNone/>
              <a:defRPr sz="2000"/>
            </a:lvl4pPr>
            <a:lvl5pPr marL="1826146" indent="0">
              <a:buNone/>
              <a:defRPr sz="2000"/>
            </a:lvl5pPr>
            <a:lvl6pPr marL="2282686" indent="0">
              <a:buNone/>
              <a:defRPr sz="2000"/>
            </a:lvl6pPr>
            <a:lvl7pPr marL="2739221" indent="0">
              <a:buNone/>
              <a:defRPr sz="2000"/>
            </a:lvl7pPr>
            <a:lvl8pPr marL="3195757" indent="0">
              <a:buNone/>
              <a:defRPr sz="2000"/>
            </a:lvl8pPr>
            <a:lvl9pPr marL="3652296" indent="0">
              <a:buNone/>
              <a:defRPr sz="2000"/>
            </a:lvl9pPr>
          </a:lstStyle>
          <a:p>
            <a:pPr lvl="0"/>
            <a:endParaRPr lang="en-US" noProof="0" smtClean="0"/>
          </a:p>
        </p:txBody>
      </p:sp>
      <p:sp>
        <p:nvSpPr>
          <p:cNvPr id="4" name="Text Placeholder 3"/>
          <p:cNvSpPr>
            <a:spLocks noGrp="1"/>
          </p:cNvSpPr>
          <p:nvPr>
            <p:ph type="body" sz="half" idx="2"/>
          </p:nvPr>
        </p:nvSpPr>
        <p:spPr>
          <a:xfrm>
            <a:off x="1976443" y="5916613"/>
            <a:ext cx="6048375" cy="887412"/>
          </a:xfrm>
        </p:spPr>
        <p:txBody>
          <a:bodyPr/>
          <a:lstStyle>
            <a:lvl1pPr marL="0" indent="0">
              <a:buNone/>
              <a:defRPr sz="1400"/>
            </a:lvl1pPr>
            <a:lvl2pPr marL="456536" indent="0">
              <a:buNone/>
              <a:defRPr sz="1200"/>
            </a:lvl2pPr>
            <a:lvl3pPr marL="913073" indent="0">
              <a:buNone/>
              <a:defRPr sz="1000"/>
            </a:lvl3pPr>
            <a:lvl4pPr marL="1369609" indent="0">
              <a:buNone/>
              <a:defRPr sz="900"/>
            </a:lvl4pPr>
            <a:lvl5pPr marL="1826146" indent="0">
              <a:buNone/>
              <a:defRPr sz="900"/>
            </a:lvl5pPr>
            <a:lvl6pPr marL="2282686" indent="0">
              <a:buNone/>
              <a:defRPr sz="900"/>
            </a:lvl6pPr>
            <a:lvl7pPr marL="2739221" indent="0">
              <a:buNone/>
              <a:defRPr sz="900"/>
            </a:lvl7pPr>
            <a:lvl8pPr marL="3195757" indent="0">
              <a:buNone/>
              <a:defRPr sz="900"/>
            </a:lvl8pPr>
            <a:lvl9pPr marL="3652296"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F788AEA-05B9-B646-9741-264FCA9B15CA}" type="slidenum">
              <a:rPr lang="en-US"/>
              <a:pPr>
                <a:defRPr/>
              </a:pPr>
              <a:t>‹#›</a:t>
            </a:fld>
            <a:endParaRPr lang="en-US"/>
          </a:p>
        </p:txBody>
      </p:sp>
    </p:spTree>
    <p:extLst>
      <p:ext uri="{BB962C8B-B14F-4D97-AF65-F5344CB8AC3E}">
        <p14:creationId xmlns:p14="http://schemas.microsoft.com/office/powerpoint/2010/main" val="31492573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cs typeface="+mn-cs"/>
              </a:defRPr>
            </a:lvl1pPr>
          </a:lstStyle>
          <a:p>
            <a:pPr>
              <a:defRPr/>
            </a:pPr>
            <a:fld id="{B2D60A3D-2286-5241-AE7D-5C29970474D0}"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20950111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2445" y="671971"/>
            <a:ext cx="2142133" cy="60477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6047" y="671971"/>
            <a:ext cx="6258388" cy="60477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b="1">
                <a:cs typeface="+mn-cs"/>
              </a:defRPr>
            </a:lvl1pPr>
          </a:lstStyle>
          <a:p>
            <a:pPr>
              <a:defRPr/>
            </a:pPr>
            <a:fld id="{6EAC53DD-629C-F74E-8B58-7885C8C38539}"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10268879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69388"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503238" y="1768475"/>
            <a:ext cx="9069388" cy="438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8185"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503243"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456536">
              <a:tabLst>
                <a:tab pos="456536" algn="l"/>
                <a:tab pos="913073" algn="l"/>
                <a:tab pos="1369609" algn="l"/>
                <a:tab pos="1826146" algn="l"/>
                <a:tab pos="2282686" algn="l"/>
              </a:tabLst>
              <a:defRPr sz="1400">
                <a:solidFill>
                  <a:srgbClr val="000000"/>
                </a:solidFill>
                <a:latin typeface="Times New Roman" charset="0"/>
                <a:cs typeface="Tahoma" charset="0"/>
              </a:defRPr>
            </a:lvl1pPr>
          </a:lstStyle>
          <a:p>
            <a:pPr>
              <a:defRPr/>
            </a:pPr>
            <a:endParaRPr lang="en-US"/>
          </a:p>
        </p:txBody>
      </p:sp>
      <p:sp>
        <p:nvSpPr>
          <p:cNvPr id="1028" name="Rectangle 4"/>
          <p:cNvSpPr>
            <a:spLocks noGrp="1" noChangeArrowheads="1"/>
          </p:cNvSpPr>
          <p:nvPr>
            <p:ph type="ftr"/>
          </p:nvPr>
        </p:nvSpPr>
        <p:spPr bwMode="auto">
          <a:xfrm>
            <a:off x="3448050" y="688657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ctr" defTabSz="456536">
              <a:tabLst>
                <a:tab pos="456536" algn="l"/>
                <a:tab pos="913073" algn="l"/>
                <a:tab pos="1369609" algn="l"/>
                <a:tab pos="1826146" algn="l"/>
                <a:tab pos="2282686" algn="l"/>
                <a:tab pos="2739221" algn="l"/>
              </a:tabLst>
              <a:defRPr sz="1400">
                <a:solidFill>
                  <a:srgbClr val="000000"/>
                </a:solidFill>
                <a:latin typeface="Times New Roman" charset="0"/>
                <a:cs typeface="Tahoma" charset="0"/>
              </a:defRPr>
            </a:lvl1pPr>
          </a:lstStyle>
          <a:p>
            <a:pPr>
              <a:defRPr/>
            </a:pPr>
            <a:endParaRPr lang="en-US"/>
          </a:p>
        </p:txBody>
      </p:sp>
      <p:sp>
        <p:nvSpPr>
          <p:cNvPr id="1029" name="Rectangle 5"/>
          <p:cNvSpPr>
            <a:spLocks noGrp="1" noChangeArrowheads="1"/>
          </p:cNvSpPr>
          <p:nvPr>
            <p:ph type="sldNum"/>
          </p:nvPr>
        </p:nvSpPr>
        <p:spPr bwMode="auto">
          <a:xfrm>
            <a:off x="7227893"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456536">
              <a:tabLst>
                <a:tab pos="456536" algn="l"/>
                <a:tab pos="913073" algn="l"/>
                <a:tab pos="1369609" algn="l"/>
                <a:tab pos="1826146" algn="l"/>
                <a:tab pos="2282686" algn="l"/>
              </a:tabLst>
              <a:defRPr sz="1400">
                <a:solidFill>
                  <a:srgbClr val="000000"/>
                </a:solidFill>
                <a:latin typeface="Times New Roman" charset="0"/>
                <a:cs typeface="Tahoma" charset="0"/>
              </a:defRPr>
            </a:lvl1pPr>
          </a:lstStyle>
          <a:p>
            <a:pPr>
              <a:defRPr/>
            </a:pPr>
            <a:fld id="{A0051A89-B608-7A48-89AF-27F2A5321D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txStyles>
    <p:titleStyle>
      <a:lvl1pPr algn="ctr" defTabSz="455282"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5282"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2pPr>
      <a:lvl3pPr algn="ctr" defTabSz="455282"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3pPr>
      <a:lvl4pPr algn="ctr" defTabSz="455282"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4pPr>
      <a:lvl5pPr algn="ctr" defTabSz="455282"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5pPr>
      <a:lvl6pPr marL="2510955" indent="-228270" algn="ctr" defTabSz="456536"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6pPr>
      <a:lvl7pPr marL="2967490" indent="-228270" algn="ctr" defTabSz="456536"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7pPr>
      <a:lvl8pPr marL="3424030" indent="-228270" algn="ctr" defTabSz="456536"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8pPr>
      <a:lvl9pPr marL="3880563" indent="-228270" algn="ctr" defTabSz="456536"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9pPr>
    </p:titleStyle>
    <p:bodyStyle>
      <a:lvl1pPr marL="341065" indent="-341065" algn="l" defTabSz="455282" rtl="0" eaLnBrk="0" fontAlgn="base" hangingPunct="0">
        <a:lnSpc>
          <a:spcPct val="93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0827" indent="-283957" algn="l" defTabSz="455282" rtl="0" eaLnBrk="0" fontAlgn="base" hangingPunct="0">
        <a:lnSpc>
          <a:spcPct val="93000"/>
        </a:lnSpc>
        <a:spcBef>
          <a:spcPct val="0"/>
        </a:spcBef>
        <a:spcAft>
          <a:spcPts val="1138"/>
        </a:spcAft>
        <a:buClr>
          <a:srgbClr val="000000"/>
        </a:buClr>
        <a:buSzPct val="100000"/>
        <a:buFont typeface="Times New Roman" charset="0"/>
        <a:defRPr sz="2800">
          <a:solidFill>
            <a:srgbClr val="000000"/>
          </a:solidFill>
          <a:latin typeface="+mn-lt"/>
          <a:ea typeface="+mn-ea"/>
          <a:cs typeface="+mn-cs"/>
        </a:defRPr>
      </a:lvl2pPr>
      <a:lvl3pPr marL="1140587" indent="-226848" algn="l" defTabSz="455282" rtl="0" eaLnBrk="0" fontAlgn="base" hangingPunct="0">
        <a:lnSpc>
          <a:spcPct val="93000"/>
        </a:lnSpc>
        <a:spcBef>
          <a:spcPct val="0"/>
        </a:spcBef>
        <a:spcAft>
          <a:spcPts val="850"/>
        </a:spcAft>
        <a:buClr>
          <a:srgbClr val="000000"/>
        </a:buClr>
        <a:buSzPct val="100000"/>
        <a:buFont typeface="Times New Roman" charset="0"/>
        <a:defRPr sz="2400">
          <a:solidFill>
            <a:srgbClr val="000000"/>
          </a:solidFill>
          <a:latin typeface="+mn-lt"/>
          <a:ea typeface="+mn-ea"/>
          <a:cs typeface="+mn-cs"/>
        </a:defRPr>
      </a:lvl3pPr>
      <a:lvl4pPr marL="1597453" indent="-226848" algn="l" defTabSz="455282" rtl="0" eaLnBrk="0" fontAlgn="base" hangingPunct="0">
        <a:lnSpc>
          <a:spcPct val="93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4322" indent="-226848" algn="l" defTabSz="455282"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0955" indent="-228270" algn="l" defTabSz="456536"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67490" indent="-228270" algn="l" defTabSz="456536"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4030" indent="-228270" algn="l" defTabSz="456536"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0563" indent="-228270" algn="l" defTabSz="456536"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6536" rtl="0" eaLnBrk="1" latinLnBrk="0" hangingPunct="1">
        <a:defRPr sz="1800" kern="1200">
          <a:solidFill>
            <a:schemeClr val="tx1"/>
          </a:solidFill>
          <a:latin typeface="+mn-lt"/>
          <a:ea typeface="+mn-ea"/>
          <a:cs typeface="+mn-cs"/>
        </a:defRPr>
      </a:lvl1pPr>
      <a:lvl2pPr marL="456536" algn="l" defTabSz="456536" rtl="0" eaLnBrk="1" latinLnBrk="0" hangingPunct="1">
        <a:defRPr sz="1800" kern="1200">
          <a:solidFill>
            <a:schemeClr val="tx1"/>
          </a:solidFill>
          <a:latin typeface="+mn-lt"/>
          <a:ea typeface="+mn-ea"/>
          <a:cs typeface="+mn-cs"/>
        </a:defRPr>
      </a:lvl2pPr>
      <a:lvl3pPr marL="913073" algn="l" defTabSz="456536" rtl="0" eaLnBrk="1" latinLnBrk="0" hangingPunct="1">
        <a:defRPr sz="1800" kern="1200">
          <a:solidFill>
            <a:schemeClr val="tx1"/>
          </a:solidFill>
          <a:latin typeface="+mn-lt"/>
          <a:ea typeface="+mn-ea"/>
          <a:cs typeface="+mn-cs"/>
        </a:defRPr>
      </a:lvl3pPr>
      <a:lvl4pPr marL="1369609" algn="l" defTabSz="456536" rtl="0" eaLnBrk="1" latinLnBrk="0" hangingPunct="1">
        <a:defRPr sz="1800" kern="1200">
          <a:solidFill>
            <a:schemeClr val="tx1"/>
          </a:solidFill>
          <a:latin typeface="+mn-lt"/>
          <a:ea typeface="+mn-ea"/>
          <a:cs typeface="+mn-cs"/>
        </a:defRPr>
      </a:lvl4pPr>
      <a:lvl5pPr marL="1826146" algn="l" defTabSz="456536" rtl="0" eaLnBrk="1" latinLnBrk="0" hangingPunct="1">
        <a:defRPr sz="1800" kern="1200">
          <a:solidFill>
            <a:schemeClr val="tx1"/>
          </a:solidFill>
          <a:latin typeface="+mn-lt"/>
          <a:ea typeface="+mn-ea"/>
          <a:cs typeface="+mn-cs"/>
        </a:defRPr>
      </a:lvl5pPr>
      <a:lvl6pPr marL="2282686" algn="l" defTabSz="456536" rtl="0" eaLnBrk="1" latinLnBrk="0" hangingPunct="1">
        <a:defRPr sz="1800" kern="1200">
          <a:solidFill>
            <a:schemeClr val="tx1"/>
          </a:solidFill>
          <a:latin typeface="+mn-lt"/>
          <a:ea typeface="+mn-ea"/>
          <a:cs typeface="+mn-cs"/>
        </a:defRPr>
      </a:lvl6pPr>
      <a:lvl7pPr marL="2739221" algn="l" defTabSz="456536" rtl="0" eaLnBrk="1" latinLnBrk="0" hangingPunct="1">
        <a:defRPr sz="1800" kern="1200">
          <a:solidFill>
            <a:schemeClr val="tx1"/>
          </a:solidFill>
          <a:latin typeface="+mn-lt"/>
          <a:ea typeface="+mn-ea"/>
          <a:cs typeface="+mn-cs"/>
        </a:defRPr>
      </a:lvl7pPr>
      <a:lvl8pPr marL="3195757" algn="l" defTabSz="456536" rtl="0" eaLnBrk="1" latinLnBrk="0" hangingPunct="1">
        <a:defRPr sz="1800" kern="1200">
          <a:solidFill>
            <a:schemeClr val="tx1"/>
          </a:solidFill>
          <a:latin typeface="+mn-lt"/>
          <a:ea typeface="+mn-ea"/>
          <a:cs typeface="+mn-cs"/>
        </a:defRPr>
      </a:lvl8pPr>
      <a:lvl9pPr marL="3652296" algn="l" defTabSz="45653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31" name="Rectangle 7"/>
          <p:cNvSpPr>
            <a:spLocks noGrp="1" noChangeArrowheads="1"/>
          </p:cNvSpPr>
          <p:nvPr>
            <p:ph type="title"/>
          </p:nvPr>
        </p:nvSpPr>
        <p:spPr bwMode="auto">
          <a:xfrm>
            <a:off x="650877" y="293687"/>
            <a:ext cx="8589963" cy="12176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101340" tIns="50673" rIns="101340" bIns="50673" numCol="1" anchor="ctr"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1260475" y="1973263"/>
            <a:ext cx="8567738"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101340" tIns="50673" rIns="101340" bIns="5067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Rectangle 11"/>
          <p:cNvSpPr>
            <a:spLocks noGrp="1" noChangeArrowheads="1"/>
          </p:cNvSpPr>
          <p:nvPr>
            <p:ph type="sldNum" sz="quarter" idx="4"/>
          </p:nvPr>
        </p:nvSpPr>
        <p:spPr bwMode="auto">
          <a:xfrm>
            <a:off x="7980362" y="7056439"/>
            <a:ext cx="2100263" cy="50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none" lIns="101340" tIns="50673" rIns="101340" bIns="50673" numCol="1" anchor="ctr" anchorCtr="0" compatLnSpc="1">
            <a:prstTxWarp prst="textNoShape">
              <a:avLst/>
            </a:prstTxWarp>
          </a:bodyPr>
          <a:lstStyle>
            <a:lvl1pPr algn="r" defTabSz="913073" eaLnBrk="0">
              <a:lnSpc>
                <a:spcPct val="100000"/>
              </a:lnSpc>
              <a:buClrTx/>
              <a:buSzTx/>
              <a:defRPr kumimoji="1" sz="1500" b="0">
                <a:solidFill>
                  <a:srgbClr val="FFFFFF"/>
                </a:solidFill>
                <a:ea typeface="ＭＳ Ｐゴシック" charset="0"/>
                <a:cs typeface="+mn-cs"/>
              </a:defRPr>
            </a:lvl1pPr>
          </a:lstStyle>
          <a:p>
            <a:pPr>
              <a:defRPr/>
            </a:pPr>
            <a:fld id="{AB7DF142-EC47-1345-A60F-82C39EF5B84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xStyles>
    <p:titleStyle>
      <a:lvl1pPr algn="l" rtl="0" eaLnBrk="0" fontAlgn="base" hangingPunct="0">
        <a:spcBef>
          <a:spcPct val="0"/>
        </a:spcBef>
        <a:spcAft>
          <a:spcPct val="0"/>
        </a:spcAft>
        <a:defRPr kumimoji="1" sz="4900">
          <a:solidFill>
            <a:schemeClr val="tx2"/>
          </a:solidFill>
          <a:latin typeface="+mj-lt"/>
          <a:ea typeface="+mj-ea"/>
          <a:cs typeface="ＭＳ Ｐゴシック" charset="0"/>
        </a:defRPr>
      </a:lvl1pPr>
      <a:lvl2pPr algn="l" rtl="0" eaLnBrk="0" fontAlgn="base" hangingPunct="0">
        <a:spcBef>
          <a:spcPct val="0"/>
        </a:spcBef>
        <a:spcAft>
          <a:spcPct val="0"/>
        </a:spcAft>
        <a:defRPr kumimoji="1" sz="4900">
          <a:solidFill>
            <a:schemeClr val="tx2"/>
          </a:solidFill>
          <a:latin typeface="Book Antiqua" charset="0"/>
          <a:ea typeface="ＭＳ Ｐゴシック" charset="0"/>
          <a:cs typeface="ＭＳ Ｐゴシック" charset="0"/>
        </a:defRPr>
      </a:lvl2pPr>
      <a:lvl3pPr algn="l" rtl="0" eaLnBrk="0" fontAlgn="base" hangingPunct="0">
        <a:spcBef>
          <a:spcPct val="0"/>
        </a:spcBef>
        <a:spcAft>
          <a:spcPct val="0"/>
        </a:spcAft>
        <a:defRPr kumimoji="1" sz="4900">
          <a:solidFill>
            <a:schemeClr val="tx2"/>
          </a:solidFill>
          <a:latin typeface="Book Antiqua" charset="0"/>
          <a:ea typeface="ＭＳ Ｐゴシック" charset="0"/>
          <a:cs typeface="ＭＳ Ｐゴシック" charset="0"/>
        </a:defRPr>
      </a:lvl3pPr>
      <a:lvl4pPr algn="l" rtl="0" eaLnBrk="0" fontAlgn="base" hangingPunct="0">
        <a:spcBef>
          <a:spcPct val="0"/>
        </a:spcBef>
        <a:spcAft>
          <a:spcPct val="0"/>
        </a:spcAft>
        <a:defRPr kumimoji="1" sz="4900">
          <a:solidFill>
            <a:schemeClr val="tx2"/>
          </a:solidFill>
          <a:latin typeface="Book Antiqua" charset="0"/>
          <a:ea typeface="ＭＳ Ｐゴシック" charset="0"/>
          <a:cs typeface="ＭＳ Ｐゴシック" charset="0"/>
        </a:defRPr>
      </a:lvl4pPr>
      <a:lvl5pPr algn="l" rtl="0" eaLnBrk="0" fontAlgn="base" hangingPunct="0">
        <a:spcBef>
          <a:spcPct val="0"/>
        </a:spcBef>
        <a:spcAft>
          <a:spcPct val="0"/>
        </a:spcAft>
        <a:defRPr kumimoji="1" sz="4900">
          <a:solidFill>
            <a:schemeClr val="tx2"/>
          </a:solidFill>
          <a:latin typeface="Book Antiqua" charset="0"/>
          <a:ea typeface="ＭＳ Ｐゴシック" charset="0"/>
          <a:cs typeface="ＭＳ Ｐゴシック" charset="0"/>
        </a:defRPr>
      </a:lvl5pPr>
      <a:lvl6pPr marL="503239" algn="l" rtl="0" eaLnBrk="0" fontAlgn="base" hangingPunct="0">
        <a:spcBef>
          <a:spcPct val="0"/>
        </a:spcBef>
        <a:spcAft>
          <a:spcPct val="0"/>
        </a:spcAft>
        <a:defRPr kumimoji="1" sz="4900">
          <a:solidFill>
            <a:schemeClr val="tx2"/>
          </a:solidFill>
          <a:latin typeface="Book Antiqua" charset="0"/>
          <a:ea typeface="ＭＳ Ｐゴシック" charset="0"/>
        </a:defRPr>
      </a:lvl6pPr>
      <a:lvl7pPr marL="1006481" algn="l" rtl="0" eaLnBrk="0" fontAlgn="base" hangingPunct="0">
        <a:spcBef>
          <a:spcPct val="0"/>
        </a:spcBef>
        <a:spcAft>
          <a:spcPct val="0"/>
        </a:spcAft>
        <a:defRPr kumimoji="1" sz="4900">
          <a:solidFill>
            <a:schemeClr val="tx2"/>
          </a:solidFill>
          <a:latin typeface="Book Antiqua" charset="0"/>
          <a:ea typeface="ＭＳ Ｐゴシック" charset="0"/>
        </a:defRPr>
      </a:lvl7pPr>
      <a:lvl8pPr marL="1509723" algn="l" rtl="0" eaLnBrk="0" fontAlgn="base" hangingPunct="0">
        <a:spcBef>
          <a:spcPct val="0"/>
        </a:spcBef>
        <a:spcAft>
          <a:spcPct val="0"/>
        </a:spcAft>
        <a:defRPr kumimoji="1" sz="4900">
          <a:solidFill>
            <a:schemeClr val="tx2"/>
          </a:solidFill>
          <a:latin typeface="Book Antiqua" charset="0"/>
          <a:ea typeface="ＭＳ Ｐゴシック" charset="0"/>
        </a:defRPr>
      </a:lvl8pPr>
      <a:lvl9pPr marL="2012962" algn="l" rtl="0" eaLnBrk="0" fontAlgn="base" hangingPunct="0">
        <a:spcBef>
          <a:spcPct val="0"/>
        </a:spcBef>
        <a:spcAft>
          <a:spcPct val="0"/>
        </a:spcAft>
        <a:defRPr kumimoji="1" sz="4900">
          <a:solidFill>
            <a:schemeClr val="tx2"/>
          </a:solidFill>
          <a:latin typeface="Book Antiqua" charset="0"/>
          <a:ea typeface="ＭＳ Ｐゴシック" charset="0"/>
        </a:defRPr>
      </a:lvl9pPr>
    </p:titleStyle>
    <p:bodyStyle>
      <a:lvl1pPr marL="375964" indent="-375964" algn="l" rtl="0" eaLnBrk="0" fontAlgn="base" hangingPunct="0">
        <a:spcBef>
          <a:spcPct val="20000"/>
        </a:spcBef>
        <a:spcAft>
          <a:spcPct val="0"/>
        </a:spcAft>
        <a:buClr>
          <a:schemeClr val="tx2"/>
        </a:buClr>
        <a:buSzPct val="75000"/>
        <a:buFont typeface="Monotype Sorts" charset="0"/>
        <a:buChar char="n"/>
        <a:defRPr kumimoji="1" sz="3500">
          <a:solidFill>
            <a:schemeClr val="tx1"/>
          </a:solidFill>
          <a:latin typeface="+mn-lt"/>
          <a:ea typeface="+mn-ea"/>
          <a:cs typeface="ＭＳ Ｐゴシック" charset="0"/>
        </a:defRPr>
      </a:lvl1pPr>
      <a:lvl2pPr marL="816969" indent="-314096" algn="l" rtl="0" eaLnBrk="0" fontAlgn="base" hangingPunct="0">
        <a:spcBef>
          <a:spcPct val="20000"/>
        </a:spcBef>
        <a:spcAft>
          <a:spcPct val="0"/>
        </a:spcAft>
        <a:buClr>
          <a:schemeClr val="tx2"/>
        </a:buClr>
        <a:buChar char="–"/>
        <a:defRPr kumimoji="1" sz="3500">
          <a:solidFill>
            <a:schemeClr val="tx1"/>
          </a:solidFill>
          <a:latin typeface="+mn-lt"/>
          <a:ea typeface="+mn-ea"/>
        </a:defRPr>
      </a:lvl2pPr>
      <a:lvl3pPr marL="1257976" indent="-250643" algn="l" rtl="0" eaLnBrk="0" fontAlgn="base" hangingPunct="0">
        <a:spcBef>
          <a:spcPct val="20000"/>
        </a:spcBef>
        <a:spcAft>
          <a:spcPct val="0"/>
        </a:spcAft>
        <a:buClr>
          <a:schemeClr val="tx2"/>
        </a:buClr>
        <a:buSzPct val="75000"/>
        <a:buFont typeface="Monotype Sorts" charset="0"/>
        <a:buChar char="&lt;"/>
        <a:defRPr kumimoji="1" sz="3500">
          <a:solidFill>
            <a:schemeClr val="tx1"/>
          </a:solidFill>
          <a:latin typeface="+mn-lt"/>
          <a:ea typeface="+mn-ea"/>
        </a:defRPr>
      </a:lvl3pPr>
      <a:lvl4pPr marL="1760845" indent="-250643" algn="l" rtl="0" eaLnBrk="0" fontAlgn="base" hangingPunct="0">
        <a:spcBef>
          <a:spcPct val="20000"/>
        </a:spcBef>
        <a:spcAft>
          <a:spcPct val="0"/>
        </a:spcAft>
        <a:buClr>
          <a:schemeClr val="tx2"/>
        </a:buClr>
        <a:buChar char="–"/>
        <a:defRPr kumimoji="1" sz="3500">
          <a:solidFill>
            <a:schemeClr val="tx1"/>
          </a:solidFill>
          <a:latin typeface="+mn-lt"/>
          <a:ea typeface="+mn-ea"/>
        </a:defRPr>
      </a:lvl4pPr>
      <a:lvl5pPr marL="2263720" indent="-250643" algn="l" rtl="0" eaLnBrk="0" fontAlgn="base" hangingPunct="0">
        <a:spcBef>
          <a:spcPct val="20000"/>
        </a:spcBef>
        <a:spcAft>
          <a:spcPct val="0"/>
        </a:spcAft>
        <a:buClr>
          <a:schemeClr val="tx2"/>
        </a:buClr>
        <a:buChar char="–"/>
        <a:defRPr kumimoji="1" sz="3500">
          <a:solidFill>
            <a:schemeClr val="tx1"/>
          </a:solidFill>
          <a:latin typeface="+mn-lt"/>
          <a:ea typeface="+mn-ea"/>
        </a:defRPr>
      </a:lvl5pPr>
      <a:lvl6pPr marL="2767823" indent="-251621" algn="l" rtl="0" eaLnBrk="0" fontAlgn="base" hangingPunct="0">
        <a:spcBef>
          <a:spcPct val="20000"/>
        </a:spcBef>
        <a:spcAft>
          <a:spcPct val="0"/>
        </a:spcAft>
        <a:buClr>
          <a:schemeClr val="tx2"/>
        </a:buClr>
        <a:buChar char="–"/>
        <a:defRPr kumimoji="1" sz="3500">
          <a:solidFill>
            <a:schemeClr val="tx1"/>
          </a:solidFill>
          <a:latin typeface="+mn-lt"/>
          <a:ea typeface="+mn-ea"/>
        </a:defRPr>
      </a:lvl6pPr>
      <a:lvl7pPr marL="3271065" indent="-251621" algn="l" rtl="0" eaLnBrk="0" fontAlgn="base" hangingPunct="0">
        <a:spcBef>
          <a:spcPct val="20000"/>
        </a:spcBef>
        <a:spcAft>
          <a:spcPct val="0"/>
        </a:spcAft>
        <a:buClr>
          <a:schemeClr val="tx2"/>
        </a:buClr>
        <a:buChar char="–"/>
        <a:defRPr kumimoji="1" sz="3500">
          <a:solidFill>
            <a:schemeClr val="tx1"/>
          </a:solidFill>
          <a:latin typeface="+mn-lt"/>
          <a:ea typeface="+mn-ea"/>
        </a:defRPr>
      </a:lvl7pPr>
      <a:lvl8pPr marL="3774306" indent="-251621" algn="l" rtl="0" eaLnBrk="0" fontAlgn="base" hangingPunct="0">
        <a:spcBef>
          <a:spcPct val="20000"/>
        </a:spcBef>
        <a:spcAft>
          <a:spcPct val="0"/>
        </a:spcAft>
        <a:buClr>
          <a:schemeClr val="tx2"/>
        </a:buClr>
        <a:buChar char="–"/>
        <a:defRPr kumimoji="1" sz="3500">
          <a:solidFill>
            <a:schemeClr val="tx1"/>
          </a:solidFill>
          <a:latin typeface="+mn-lt"/>
          <a:ea typeface="+mn-ea"/>
        </a:defRPr>
      </a:lvl8pPr>
      <a:lvl9pPr marL="4277546" indent="-251621" algn="l" rtl="0" eaLnBrk="0" fontAlgn="base" hangingPunct="0">
        <a:spcBef>
          <a:spcPct val="20000"/>
        </a:spcBef>
        <a:spcAft>
          <a:spcPct val="0"/>
        </a:spcAft>
        <a:buClr>
          <a:schemeClr val="tx2"/>
        </a:buClr>
        <a:buChar char="–"/>
        <a:defRPr kumimoji="1" sz="3500">
          <a:solidFill>
            <a:schemeClr val="tx1"/>
          </a:solidFill>
          <a:latin typeface="+mn-lt"/>
          <a:ea typeface="+mn-ea"/>
        </a:defRPr>
      </a:lvl9pPr>
    </p:bodyStyle>
    <p:otherStyle>
      <a:defPPr>
        <a:defRPr lang="en-US"/>
      </a:defPPr>
      <a:lvl1pPr marL="0" algn="l" defTabSz="503239" rtl="0" eaLnBrk="1" latinLnBrk="0" hangingPunct="1">
        <a:defRPr sz="2000" kern="1200">
          <a:solidFill>
            <a:schemeClr val="tx1"/>
          </a:solidFill>
          <a:latin typeface="+mn-lt"/>
          <a:ea typeface="+mn-ea"/>
          <a:cs typeface="+mn-cs"/>
        </a:defRPr>
      </a:lvl1pPr>
      <a:lvl2pPr marL="503239" algn="l" defTabSz="503239" rtl="0" eaLnBrk="1" latinLnBrk="0" hangingPunct="1">
        <a:defRPr sz="2000" kern="1200">
          <a:solidFill>
            <a:schemeClr val="tx1"/>
          </a:solidFill>
          <a:latin typeface="+mn-lt"/>
          <a:ea typeface="+mn-ea"/>
          <a:cs typeface="+mn-cs"/>
        </a:defRPr>
      </a:lvl2pPr>
      <a:lvl3pPr marL="1006481" algn="l" defTabSz="503239" rtl="0" eaLnBrk="1" latinLnBrk="0" hangingPunct="1">
        <a:defRPr sz="2000" kern="1200">
          <a:solidFill>
            <a:schemeClr val="tx1"/>
          </a:solidFill>
          <a:latin typeface="+mn-lt"/>
          <a:ea typeface="+mn-ea"/>
          <a:cs typeface="+mn-cs"/>
        </a:defRPr>
      </a:lvl3pPr>
      <a:lvl4pPr marL="1509723" algn="l" defTabSz="503239" rtl="0" eaLnBrk="1" latinLnBrk="0" hangingPunct="1">
        <a:defRPr sz="2000" kern="1200">
          <a:solidFill>
            <a:schemeClr val="tx1"/>
          </a:solidFill>
          <a:latin typeface="+mn-lt"/>
          <a:ea typeface="+mn-ea"/>
          <a:cs typeface="+mn-cs"/>
        </a:defRPr>
      </a:lvl4pPr>
      <a:lvl5pPr marL="2012962" algn="l" defTabSz="503239" rtl="0" eaLnBrk="1" latinLnBrk="0" hangingPunct="1">
        <a:defRPr sz="2000" kern="1200">
          <a:solidFill>
            <a:schemeClr val="tx1"/>
          </a:solidFill>
          <a:latin typeface="+mn-lt"/>
          <a:ea typeface="+mn-ea"/>
          <a:cs typeface="+mn-cs"/>
        </a:defRPr>
      </a:lvl5pPr>
      <a:lvl6pPr marL="2516204" algn="l" defTabSz="503239" rtl="0" eaLnBrk="1" latinLnBrk="0" hangingPunct="1">
        <a:defRPr sz="2000" kern="1200">
          <a:solidFill>
            <a:schemeClr val="tx1"/>
          </a:solidFill>
          <a:latin typeface="+mn-lt"/>
          <a:ea typeface="+mn-ea"/>
          <a:cs typeface="+mn-cs"/>
        </a:defRPr>
      </a:lvl6pPr>
      <a:lvl7pPr marL="3019444" algn="l" defTabSz="503239" rtl="0" eaLnBrk="1" latinLnBrk="0" hangingPunct="1">
        <a:defRPr sz="2000" kern="1200">
          <a:solidFill>
            <a:schemeClr val="tx1"/>
          </a:solidFill>
          <a:latin typeface="+mn-lt"/>
          <a:ea typeface="+mn-ea"/>
          <a:cs typeface="+mn-cs"/>
        </a:defRPr>
      </a:lvl7pPr>
      <a:lvl8pPr marL="3522677" algn="l" defTabSz="503239" rtl="0" eaLnBrk="1" latinLnBrk="0" hangingPunct="1">
        <a:defRPr sz="2000" kern="1200">
          <a:solidFill>
            <a:schemeClr val="tx1"/>
          </a:solidFill>
          <a:latin typeface="+mn-lt"/>
          <a:ea typeface="+mn-ea"/>
          <a:cs typeface="+mn-cs"/>
        </a:defRPr>
      </a:lvl8pPr>
      <a:lvl9pPr marL="4025924" algn="l" defTabSz="503239"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755650" y="671518"/>
            <a:ext cx="85693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641" tIns="50323" rIns="100641" bIns="50323"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755650" y="2184400"/>
            <a:ext cx="856932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641" tIns="50323" rIns="100641" bIns="503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2" y="6888164"/>
            <a:ext cx="2100263" cy="503236"/>
          </a:xfrm>
          <a:prstGeom prst="rect">
            <a:avLst/>
          </a:prstGeom>
          <a:noFill/>
          <a:ln w="9525">
            <a:noFill/>
            <a:miter lim="800000"/>
            <a:headEnd/>
            <a:tailEnd/>
          </a:ln>
        </p:spPr>
        <p:txBody>
          <a:bodyPr vert="horz" wrap="square" lIns="100641" tIns="50323" rIns="100641" bIns="50323" numCol="1" anchor="t" anchorCtr="0" compatLnSpc="1">
            <a:prstTxWarp prst="textNoShape">
              <a:avLst/>
            </a:prstTxWarp>
          </a:bodyPr>
          <a:lstStyle>
            <a:lvl1pPr algn="l" defTabSz="913073" eaLnBrk="0">
              <a:lnSpc>
                <a:spcPct val="100000"/>
              </a:lnSpc>
              <a:buClrTx/>
              <a:buSzTx/>
              <a:defRPr kumimoji="0" sz="1500" b="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444875" y="6888164"/>
            <a:ext cx="3190875" cy="503236"/>
          </a:xfrm>
          <a:prstGeom prst="rect">
            <a:avLst/>
          </a:prstGeom>
          <a:noFill/>
          <a:ln w="9525">
            <a:noFill/>
            <a:miter lim="800000"/>
            <a:headEnd/>
            <a:tailEnd/>
          </a:ln>
        </p:spPr>
        <p:txBody>
          <a:bodyPr vert="horz" wrap="square" lIns="100641" tIns="50323" rIns="100641" bIns="50323" numCol="1" anchor="t" anchorCtr="0" compatLnSpc="1">
            <a:prstTxWarp prst="textNoShape">
              <a:avLst/>
            </a:prstTxWarp>
          </a:bodyPr>
          <a:lstStyle>
            <a:lvl1pPr algn="ctr" defTabSz="913073" eaLnBrk="0">
              <a:lnSpc>
                <a:spcPct val="100000"/>
              </a:lnSpc>
              <a:buClrTx/>
              <a:buSzTx/>
              <a:defRPr kumimoji="0" sz="1500" b="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7224712" y="6888164"/>
            <a:ext cx="2100263" cy="503236"/>
          </a:xfrm>
          <a:prstGeom prst="rect">
            <a:avLst/>
          </a:prstGeom>
          <a:noFill/>
          <a:ln w="9525">
            <a:noFill/>
            <a:miter lim="800000"/>
            <a:headEnd/>
            <a:tailEnd/>
          </a:ln>
        </p:spPr>
        <p:txBody>
          <a:bodyPr vert="horz" wrap="square" lIns="100641" tIns="50323" rIns="100641" bIns="50323" numCol="1" anchor="t" anchorCtr="0" compatLnSpc="1">
            <a:prstTxWarp prst="textNoShape">
              <a:avLst/>
            </a:prstTxWarp>
          </a:bodyPr>
          <a:lstStyle>
            <a:lvl1pPr algn="r" defTabSz="913073" eaLnBrk="0">
              <a:lnSpc>
                <a:spcPct val="100000"/>
              </a:lnSpc>
              <a:buClrTx/>
              <a:buSzTx/>
              <a:defRPr kumimoji="0" sz="1500" b="0">
                <a:solidFill>
                  <a:srgbClr val="000000"/>
                </a:solidFill>
                <a:ea typeface="ＭＳ Ｐゴシック" charset="-128"/>
                <a:cs typeface="ＭＳ Ｐゴシック" charset="-128"/>
              </a:defRPr>
            </a:lvl1pPr>
          </a:lstStyle>
          <a:p>
            <a:pPr>
              <a:defRPr/>
            </a:pPr>
            <a:fld id="{11952786-4511-4248-96EA-07A7F5AB5D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rtl="0" eaLnBrk="0" fontAlgn="base" hangingPunct="0">
        <a:spcBef>
          <a:spcPct val="0"/>
        </a:spcBef>
        <a:spcAft>
          <a:spcPct val="0"/>
        </a:spcAft>
        <a:defRPr sz="4900">
          <a:solidFill>
            <a:schemeClr val="tx2"/>
          </a:solidFill>
          <a:latin typeface="+mj-lt"/>
          <a:ea typeface="+mj-ea"/>
          <a:cs typeface="+mj-cs"/>
        </a:defRPr>
      </a:lvl1pPr>
      <a:lvl2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2pPr>
      <a:lvl3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3pPr>
      <a:lvl4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4pPr>
      <a:lvl5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5pPr>
      <a:lvl6pPr marL="503239"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6pPr>
      <a:lvl7pPr marL="1006481"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7pPr>
      <a:lvl8pPr marL="1509723"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8pPr>
      <a:lvl9pPr marL="2012962"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9pPr>
    </p:titleStyle>
    <p:bodyStyle>
      <a:lvl1pPr marL="375964" indent="-375964" algn="l" rtl="0" eaLnBrk="0" fontAlgn="base" hangingPunct="0">
        <a:spcBef>
          <a:spcPct val="20000"/>
        </a:spcBef>
        <a:spcAft>
          <a:spcPct val="0"/>
        </a:spcAft>
        <a:buChar char="•"/>
        <a:defRPr sz="3500">
          <a:solidFill>
            <a:schemeClr val="tx1"/>
          </a:solidFill>
          <a:latin typeface="+mn-lt"/>
          <a:ea typeface="+mn-ea"/>
          <a:cs typeface="+mn-cs"/>
        </a:defRPr>
      </a:lvl1pPr>
      <a:lvl2pPr marL="816969" indent="-314096" algn="l" rtl="0" eaLnBrk="0" fontAlgn="base" hangingPunct="0">
        <a:spcBef>
          <a:spcPct val="20000"/>
        </a:spcBef>
        <a:spcAft>
          <a:spcPct val="0"/>
        </a:spcAft>
        <a:buChar char="–"/>
        <a:defRPr sz="3100">
          <a:solidFill>
            <a:schemeClr val="tx1"/>
          </a:solidFill>
          <a:latin typeface="+mn-lt"/>
          <a:ea typeface="+mn-ea"/>
        </a:defRPr>
      </a:lvl2pPr>
      <a:lvl3pPr marL="1257976" indent="-250643" algn="l" rtl="0" eaLnBrk="0" fontAlgn="base" hangingPunct="0">
        <a:spcBef>
          <a:spcPct val="20000"/>
        </a:spcBef>
        <a:spcAft>
          <a:spcPct val="0"/>
        </a:spcAft>
        <a:buChar char="•"/>
        <a:defRPr sz="2600">
          <a:solidFill>
            <a:schemeClr val="tx1"/>
          </a:solidFill>
          <a:latin typeface="+mn-lt"/>
          <a:ea typeface="+mn-ea"/>
        </a:defRPr>
      </a:lvl3pPr>
      <a:lvl4pPr marL="1760845" indent="-250643" algn="l" rtl="0" eaLnBrk="0" fontAlgn="base" hangingPunct="0">
        <a:spcBef>
          <a:spcPct val="20000"/>
        </a:spcBef>
        <a:spcAft>
          <a:spcPct val="0"/>
        </a:spcAft>
        <a:buChar char="–"/>
        <a:defRPr sz="2200">
          <a:solidFill>
            <a:schemeClr val="tx1"/>
          </a:solidFill>
          <a:latin typeface="+mn-lt"/>
          <a:ea typeface="+mn-ea"/>
        </a:defRPr>
      </a:lvl4pPr>
      <a:lvl5pPr marL="2263720" indent="-250643" algn="l" rtl="0" eaLnBrk="0" fontAlgn="base" hangingPunct="0">
        <a:spcBef>
          <a:spcPct val="20000"/>
        </a:spcBef>
        <a:spcAft>
          <a:spcPct val="0"/>
        </a:spcAft>
        <a:buChar char="»"/>
        <a:defRPr sz="2200">
          <a:solidFill>
            <a:schemeClr val="tx1"/>
          </a:solidFill>
          <a:latin typeface="+mn-lt"/>
          <a:ea typeface="+mn-ea"/>
        </a:defRPr>
      </a:lvl5pPr>
      <a:lvl6pPr marL="2767823" indent="-251621" algn="l" rtl="0" fontAlgn="base">
        <a:spcBef>
          <a:spcPct val="20000"/>
        </a:spcBef>
        <a:spcAft>
          <a:spcPct val="0"/>
        </a:spcAft>
        <a:buChar char="»"/>
        <a:defRPr sz="2200">
          <a:solidFill>
            <a:schemeClr val="tx1"/>
          </a:solidFill>
          <a:latin typeface="+mn-lt"/>
          <a:ea typeface="+mn-ea"/>
        </a:defRPr>
      </a:lvl6pPr>
      <a:lvl7pPr marL="3271065" indent="-251621" algn="l" rtl="0" fontAlgn="base">
        <a:spcBef>
          <a:spcPct val="20000"/>
        </a:spcBef>
        <a:spcAft>
          <a:spcPct val="0"/>
        </a:spcAft>
        <a:buChar char="»"/>
        <a:defRPr sz="2200">
          <a:solidFill>
            <a:schemeClr val="tx1"/>
          </a:solidFill>
          <a:latin typeface="+mn-lt"/>
          <a:ea typeface="+mn-ea"/>
        </a:defRPr>
      </a:lvl7pPr>
      <a:lvl8pPr marL="3774306" indent="-251621" algn="l" rtl="0" fontAlgn="base">
        <a:spcBef>
          <a:spcPct val="20000"/>
        </a:spcBef>
        <a:spcAft>
          <a:spcPct val="0"/>
        </a:spcAft>
        <a:buChar char="»"/>
        <a:defRPr sz="2200">
          <a:solidFill>
            <a:schemeClr val="tx1"/>
          </a:solidFill>
          <a:latin typeface="+mn-lt"/>
          <a:ea typeface="+mn-ea"/>
        </a:defRPr>
      </a:lvl8pPr>
      <a:lvl9pPr marL="4277546" indent="-251621" algn="l" rtl="0" fontAlgn="base">
        <a:spcBef>
          <a:spcPct val="20000"/>
        </a:spcBef>
        <a:spcAft>
          <a:spcPct val="0"/>
        </a:spcAft>
        <a:buChar char="»"/>
        <a:defRPr sz="2200">
          <a:solidFill>
            <a:schemeClr val="tx1"/>
          </a:solidFill>
          <a:latin typeface="+mn-lt"/>
          <a:ea typeface="+mn-ea"/>
        </a:defRPr>
      </a:lvl9pPr>
    </p:bodyStyle>
    <p:otherStyle>
      <a:defPPr>
        <a:defRPr lang="en-US"/>
      </a:defPPr>
      <a:lvl1pPr marL="0" algn="l" defTabSz="503239" rtl="0" eaLnBrk="1" latinLnBrk="0" hangingPunct="1">
        <a:defRPr sz="2000" kern="1200">
          <a:solidFill>
            <a:schemeClr val="tx1"/>
          </a:solidFill>
          <a:latin typeface="+mn-lt"/>
          <a:ea typeface="+mn-ea"/>
          <a:cs typeface="+mn-cs"/>
        </a:defRPr>
      </a:lvl1pPr>
      <a:lvl2pPr marL="503239" algn="l" defTabSz="503239" rtl="0" eaLnBrk="1" latinLnBrk="0" hangingPunct="1">
        <a:defRPr sz="2000" kern="1200">
          <a:solidFill>
            <a:schemeClr val="tx1"/>
          </a:solidFill>
          <a:latin typeface="+mn-lt"/>
          <a:ea typeface="+mn-ea"/>
          <a:cs typeface="+mn-cs"/>
        </a:defRPr>
      </a:lvl2pPr>
      <a:lvl3pPr marL="1006481" algn="l" defTabSz="503239" rtl="0" eaLnBrk="1" latinLnBrk="0" hangingPunct="1">
        <a:defRPr sz="2000" kern="1200">
          <a:solidFill>
            <a:schemeClr val="tx1"/>
          </a:solidFill>
          <a:latin typeface="+mn-lt"/>
          <a:ea typeface="+mn-ea"/>
          <a:cs typeface="+mn-cs"/>
        </a:defRPr>
      </a:lvl3pPr>
      <a:lvl4pPr marL="1509723" algn="l" defTabSz="503239" rtl="0" eaLnBrk="1" latinLnBrk="0" hangingPunct="1">
        <a:defRPr sz="2000" kern="1200">
          <a:solidFill>
            <a:schemeClr val="tx1"/>
          </a:solidFill>
          <a:latin typeface="+mn-lt"/>
          <a:ea typeface="+mn-ea"/>
          <a:cs typeface="+mn-cs"/>
        </a:defRPr>
      </a:lvl4pPr>
      <a:lvl5pPr marL="2012962" algn="l" defTabSz="503239" rtl="0" eaLnBrk="1" latinLnBrk="0" hangingPunct="1">
        <a:defRPr sz="2000" kern="1200">
          <a:solidFill>
            <a:schemeClr val="tx1"/>
          </a:solidFill>
          <a:latin typeface="+mn-lt"/>
          <a:ea typeface="+mn-ea"/>
          <a:cs typeface="+mn-cs"/>
        </a:defRPr>
      </a:lvl5pPr>
      <a:lvl6pPr marL="2516204" algn="l" defTabSz="503239" rtl="0" eaLnBrk="1" latinLnBrk="0" hangingPunct="1">
        <a:defRPr sz="2000" kern="1200">
          <a:solidFill>
            <a:schemeClr val="tx1"/>
          </a:solidFill>
          <a:latin typeface="+mn-lt"/>
          <a:ea typeface="+mn-ea"/>
          <a:cs typeface="+mn-cs"/>
        </a:defRPr>
      </a:lvl6pPr>
      <a:lvl7pPr marL="3019444" algn="l" defTabSz="503239" rtl="0" eaLnBrk="1" latinLnBrk="0" hangingPunct="1">
        <a:defRPr sz="2000" kern="1200">
          <a:solidFill>
            <a:schemeClr val="tx1"/>
          </a:solidFill>
          <a:latin typeface="+mn-lt"/>
          <a:ea typeface="+mn-ea"/>
          <a:cs typeface="+mn-cs"/>
        </a:defRPr>
      </a:lvl7pPr>
      <a:lvl8pPr marL="3522677" algn="l" defTabSz="503239" rtl="0" eaLnBrk="1" latinLnBrk="0" hangingPunct="1">
        <a:defRPr sz="2000" kern="1200">
          <a:solidFill>
            <a:schemeClr val="tx1"/>
          </a:solidFill>
          <a:latin typeface="+mn-lt"/>
          <a:ea typeface="+mn-ea"/>
          <a:cs typeface="+mn-cs"/>
        </a:defRPr>
      </a:lvl8pPr>
      <a:lvl9pPr marL="4025924" algn="l" defTabSz="503239"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755650" y="671518"/>
            <a:ext cx="85693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684" tIns="50344" rIns="100684" bIns="50344"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755650" y="2184400"/>
            <a:ext cx="856932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684" tIns="50344" rIns="100684" bIns="5034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2" y="6888164"/>
            <a:ext cx="2100263" cy="503236"/>
          </a:xfrm>
          <a:prstGeom prst="rect">
            <a:avLst/>
          </a:prstGeom>
          <a:noFill/>
          <a:ln w="9525">
            <a:noFill/>
            <a:miter lim="800000"/>
            <a:headEnd/>
            <a:tailEnd/>
          </a:ln>
        </p:spPr>
        <p:txBody>
          <a:bodyPr vert="horz" wrap="square" lIns="100684" tIns="50344" rIns="100684" bIns="50344" numCol="1" anchor="t" anchorCtr="0" compatLnSpc="1">
            <a:prstTxWarp prst="textNoShape">
              <a:avLst/>
            </a:prstTxWarp>
          </a:bodyPr>
          <a:lstStyle>
            <a:lvl1pPr algn="l" defTabSz="913452" eaLnBrk="0">
              <a:lnSpc>
                <a:spcPct val="100000"/>
              </a:lnSpc>
              <a:buClrTx/>
              <a:buSzTx/>
              <a:defRPr kumimoji="0" sz="1500" b="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444875" y="6888164"/>
            <a:ext cx="3190875" cy="503236"/>
          </a:xfrm>
          <a:prstGeom prst="rect">
            <a:avLst/>
          </a:prstGeom>
          <a:noFill/>
          <a:ln w="9525">
            <a:noFill/>
            <a:miter lim="800000"/>
            <a:headEnd/>
            <a:tailEnd/>
          </a:ln>
        </p:spPr>
        <p:txBody>
          <a:bodyPr vert="horz" wrap="square" lIns="100684" tIns="50344" rIns="100684" bIns="50344" numCol="1" anchor="t" anchorCtr="0" compatLnSpc="1">
            <a:prstTxWarp prst="textNoShape">
              <a:avLst/>
            </a:prstTxWarp>
          </a:bodyPr>
          <a:lstStyle>
            <a:lvl1pPr algn="ctr" defTabSz="913452" eaLnBrk="0">
              <a:lnSpc>
                <a:spcPct val="100000"/>
              </a:lnSpc>
              <a:buClrTx/>
              <a:buSzTx/>
              <a:defRPr kumimoji="0" sz="1500" b="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7224712" y="6888164"/>
            <a:ext cx="2100263" cy="503236"/>
          </a:xfrm>
          <a:prstGeom prst="rect">
            <a:avLst/>
          </a:prstGeom>
          <a:noFill/>
          <a:ln w="9525">
            <a:noFill/>
            <a:miter lim="800000"/>
            <a:headEnd/>
            <a:tailEnd/>
          </a:ln>
        </p:spPr>
        <p:txBody>
          <a:bodyPr vert="horz" wrap="square" lIns="100684" tIns="50344" rIns="100684" bIns="50344" numCol="1" anchor="t" anchorCtr="0" compatLnSpc="1">
            <a:prstTxWarp prst="textNoShape">
              <a:avLst/>
            </a:prstTxWarp>
          </a:bodyPr>
          <a:lstStyle>
            <a:lvl1pPr algn="r" defTabSz="913452" eaLnBrk="0">
              <a:lnSpc>
                <a:spcPct val="100000"/>
              </a:lnSpc>
              <a:buClrTx/>
              <a:buSzTx/>
              <a:defRPr kumimoji="0" sz="1500" b="0">
                <a:solidFill>
                  <a:srgbClr val="000000"/>
                </a:solidFill>
                <a:ea typeface="ＭＳ Ｐゴシック" charset="-128"/>
                <a:cs typeface="ＭＳ Ｐゴシック" charset="-128"/>
              </a:defRPr>
            </a:lvl1pPr>
          </a:lstStyle>
          <a:p>
            <a:pPr>
              <a:defRPr/>
            </a:pPr>
            <a:fld id="{370B7B3C-E532-CA4C-9A4C-C719E3C31D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0" fontAlgn="base" hangingPunct="0">
        <a:spcBef>
          <a:spcPct val="0"/>
        </a:spcBef>
        <a:spcAft>
          <a:spcPct val="0"/>
        </a:spcAft>
        <a:defRPr sz="4900">
          <a:solidFill>
            <a:schemeClr val="tx2"/>
          </a:solidFill>
          <a:latin typeface="+mj-lt"/>
          <a:ea typeface="+mj-ea"/>
          <a:cs typeface="+mj-cs"/>
        </a:defRPr>
      </a:lvl1pPr>
      <a:lvl2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2pPr>
      <a:lvl3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3pPr>
      <a:lvl4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4pPr>
      <a:lvl5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5pPr>
      <a:lvl6pPr marL="503448"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6pPr>
      <a:lvl7pPr marL="1006899"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7pPr>
      <a:lvl8pPr marL="1510349"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8pPr>
      <a:lvl9pPr marL="2013797"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9pPr>
    </p:titleStyle>
    <p:bodyStyle>
      <a:lvl1pPr marL="377552" indent="-377552" algn="l" rtl="0" eaLnBrk="0" fontAlgn="base" hangingPunct="0">
        <a:spcBef>
          <a:spcPct val="20000"/>
        </a:spcBef>
        <a:spcAft>
          <a:spcPct val="0"/>
        </a:spcAft>
        <a:buChar char="•"/>
        <a:defRPr sz="3500">
          <a:solidFill>
            <a:schemeClr val="tx1"/>
          </a:solidFill>
          <a:latin typeface="+mn-lt"/>
          <a:ea typeface="+mn-ea"/>
          <a:cs typeface="+mn-cs"/>
        </a:defRPr>
      </a:lvl1pPr>
      <a:lvl2pPr marL="816969" indent="-314096" algn="l" rtl="0" eaLnBrk="0" fontAlgn="base" hangingPunct="0">
        <a:spcBef>
          <a:spcPct val="20000"/>
        </a:spcBef>
        <a:spcAft>
          <a:spcPct val="0"/>
        </a:spcAft>
        <a:buChar char="–"/>
        <a:defRPr sz="3100">
          <a:solidFill>
            <a:schemeClr val="tx1"/>
          </a:solidFill>
          <a:latin typeface="+mn-lt"/>
          <a:ea typeface="+mn-ea"/>
        </a:defRPr>
      </a:lvl2pPr>
      <a:lvl3pPr marL="1257976" indent="-250643" algn="l" rtl="0" eaLnBrk="0" fontAlgn="base" hangingPunct="0">
        <a:spcBef>
          <a:spcPct val="20000"/>
        </a:spcBef>
        <a:spcAft>
          <a:spcPct val="0"/>
        </a:spcAft>
        <a:buChar char="•"/>
        <a:defRPr sz="2600">
          <a:solidFill>
            <a:schemeClr val="tx1"/>
          </a:solidFill>
          <a:latin typeface="+mn-lt"/>
          <a:ea typeface="+mn-ea"/>
        </a:defRPr>
      </a:lvl3pPr>
      <a:lvl4pPr marL="1760845" indent="-250643" algn="l" rtl="0" eaLnBrk="0" fontAlgn="base" hangingPunct="0">
        <a:spcBef>
          <a:spcPct val="20000"/>
        </a:spcBef>
        <a:spcAft>
          <a:spcPct val="0"/>
        </a:spcAft>
        <a:buChar char="–"/>
        <a:defRPr sz="2200">
          <a:solidFill>
            <a:schemeClr val="tx1"/>
          </a:solidFill>
          <a:latin typeface="+mn-lt"/>
          <a:ea typeface="+mn-ea"/>
        </a:defRPr>
      </a:lvl4pPr>
      <a:lvl5pPr marL="2265306" indent="-250643" algn="l" rtl="0" eaLnBrk="0" fontAlgn="base" hangingPunct="0">
        <a:spcBef>
          <a:spcPct val="20000"/>
        </a:spcBef>
        <a:spcAft>
          <a:spcPct val="0"/>
        </a:spcAft>
        <a:buChar char="»"/>
        <a:defRPr sz="2200">
          <a:solidFill>
            <a:schemeClr val="tx1"/>
          </a:solidFill>
          <a:latin typeface="+mn-lt"/>
          <a:ea typeface="+mn-ea"/>
        </a:defRPr>
      </a:lvl5pPr>
      <a:lvl6pPr marL="2768972" indent="-251725" algn="l" rtl="0" fontAlgn="base">
        <a:spcBef>
          <a:spcPct val="20000"/>
        </a:spcBef>
        <a:spcAft>
          <a:spcPct val="0"/>
        </a:spcAft>
        <a:buChar char="»"/>
        <a:defRPr sz="2200">
          <a:solidFill>
            <a:schemeClr val="tx1"/>
          </a:solidFill>
          <a:latin typeface="+mn-lt"/>
          <a:ea typeface="+mn-ea"/>
        </a:defRPr>
      </a:lvl6pPr>
      <a:lvl7pPr marL="3272422" indent="-251725" algn="l" rtl="0" fontAlgn="base">
        <a:spcBef>
          <a:spcPct val="20000"/>
        </a:spcBef>
        <a:spcAft>
          <a:spcPct val="0"/>
        </a:spcAft>
        <a:buChar char="»"/>
        <a:defRPr sz="2200">
          <a:solidFill>
            <a:schemeClr val="tx1"/>
          </a:solidFill>
          <a:latin typeface="+mn-lt"/>
          <a:ea typeface="+mn-ea"/>
        </a:defRPr>
      </a:lvl7pPr>
      <a:lvl8pPr marL="3775871" indent="-251725" algn="l" rtl="0" fontAlgn="base">
        <a:spcBef>
          <a:spcPct val="20000"/>
        </a:spcBef>
        <a:spcAft>
          <a:spcPct val="0"/>
        </a:spcAft>
        <a:buChar char="»"/>
        <a:defRPr sz="2200">
          <a:solidFill>
            <a:schemeClr val="tx1"/>
          </a:solidFill>
          <a:latin typeface="+mn-lt"/>
          <a:ea typeface="+mn-ea"/>
        </a:defRPr>
      </a:lvl8pPr>
      <a:lvl9pPr marL="4279320" indent="-251725" algn="l" rtl="0" fontAlgn="base">
        <a:spcBef>
          <a:spcPct val="20000"/>
        </a:spcBef>
        <a:spcAft>
          <a:spcPct val="0"/>
        </a:spcAft>
        <a:buChar char="»"/>
        <a:defRPr sz="2200">
          <a:solidFill>
            <a:schemeClr val="tx1"/>
          </a:solidFill>
          <a:latin typeface="+mn-lt"/>
          <a:ea typeface="+mn-ea"/>
        </a:defRPr>
      </a:lvl9pPr>
    </p:bodyStyle>
    <p:otherStyle>
      <a:defPPr>
        <a:defRPr lang="en-US"/>
      </a:defPPr>
      <a:lvl1pPr marL="0" algn="l" defTabSz="503448" rtl="0" eaLnBrk="1" latinLnBrk="0" hangingPunct="1">
        <a:defRPr sz="2000" kern="1200">
          <a:solidFill>
            <a:schemeClr val="tx1"/>
          </a:solidFill>
          <a:latin typeface="+mn-lt"/>
          <a:ea typeface="+mn-ea"/>
          <a:cs typeface="+mn-cs"/>
        </a:defRPr>
      </a:lvl1pPr>
      <a:lvl2pPr marL="503448" algn="l" defTabSz="503448" rtl="0" eaLnBrk="1" latinLnBrk="0" hangingPunct="1">
        <a:defRPr sz="2000" kern="1200">
          <a:solidFill>
            <a:schemeClr val="tx1"/>
          </a:solidFill>
          <a:latin typeface="+mn-lt"/>
          <a:ea typeface="+mn-ea"/>
          <a:cs typeface="+mn-cs"/>
        </a:defRPr>
      </a:lvl2pPr>
      <a:lvl3pPr marL="1006899" algn="l" defTabSz="503448" rtl="0" eaLnBrk="1" latinLnBrk="0" hangingPunct="1">
        <a:defRPr sz="2000" kern="1200">
          <a:solidFill>
            <a:schemeClr val="tx1"/>
          </a:solidFill>
          <a:latin typeface="+mn-lt"/>
          <a:ea typeface="+mn-ea"/>
          <a:cs typeface="+mn-cs"/>
        </a:defRPr>
      </a:lvl3pPr>
      <a:lvl4pPr marL="1510349" algn="l" defTabSz="503448" rtl="0" eaLnBrk="1" latinLnBrk="0" hangingPunct="1">
        <a:defRPr sz="2000" kern="1200">
          <a:solidFill>
            <a:schemeClr val="tx1"/>
          </a:solidFill>
          <a:latin typeface="+mn-lt"/>
          <a:ea typeface="+mn-ea"/>
          <a:cs typeface="+mn-cs"/>
        </a:defRPr>
      </a:lvl4pPr>
      <a:lvl5pPr marL="2013797" algn="l" defTabSz="503448" rtl="0" eaLnBrk="1" latinLnBrk="0" hangingPunct="1">
        <a:defRPr sz="2000" kern="1200">
          <a:solidFill>
            <a:schemeClr val="tx1"/>
          </a:solidFill>
          <a:latin typeface="+mn-lt"/>
          <a:ea typeface="+mn-ea"/>
          <a:cs typeface="+mn-cs"/>
        </a:defRPr>
      </a:lvl5pPr>
      <a:lvl6pPr marL="2517248" algn="l" defTabSz="503448" rtl="0" eaLnBrk="1" latinLnBrk="0" hangingPunct="1">
        <a:defRPr sz="2000" kern="1200">
          <a:solidFill>
            <a:schemeClr val="tx1"/>
          </a:solidFill>
          <a:latin typeface="+mn-lt"/>
          <a:ea typeface="+mn-ea"/>
          <a:cs typeface="+mn-cs"/>
        </a:defRPr>
      </a:lvl6pPr>
      <a:lvl7pPr marL="3020697" algn="l" defTabSz="503448" rtl="0" eaLnBrk="1" latinLnBrk="0" hangingPunct="1">
        <a:defRPr sz="2000" kern="1200">
          <a:solidFill>
            <a:schemeClr val="tx1"/>
          </a:solidFill>
          <a:latin typeface="+mn-lt"/>
          <a:ea typeface="+mn-ea"/>
          <a:cs typeface="+mn-cs"/>
        </a:defRPr>
      </a:lvl7pPr>
      <a:lvl8pPr marL="3524141" algn="l" defTabSz="503448" rtl="0" eaLnBrk="1" latinLnBrk="0" hangingPunct="1">
        <a:defRPr sz="2000" kern="1200">
          <a:solidFill>
            <a:schemeClr val="tx1"/>
          </a:solidFill>
          <a:latin typeface="+mn-lt"/>
          <a:ea typeface="+mn-ea"/>
          <a:cs typeface="+mn-cs"/>
        </a:defRPr>
      </a:lvl8pPr>
      <a:lvl9pPr marL="4027594" algn="l" defTabSz="503448"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755650" y="671518"/>
            <a:ext cx="85693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06" tIns="50355" rIns="100706" bIns="50355"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755650" y="2184400"/>
            <a:ext cx="856932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06" tIns="50355" rIns="100706" bIns="5035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5652" y="6888164"/>
            <a:ext cx="2100263" cy="503236"/>
          </a:xfrm>
          <a:prstGeom prst="rect">
            <a:avLst/>
          </a:prstGeom>
          <a:noFill/>
          <a:ln w="9525">
            <a:noFill/>
            <a:miter lim="800000"/>
            <a:headEnd/>
            <a:tailEnd/>
          </a:ln>
        </p:spPr>
        <p:txBody>
          <a:bodyPr vert="horz" wrap="square" lIns="100706" tIns="50355" rIns="100706" bIns="50355" numCol="1" anchor="t" anchorCtr="0" compatLnSpc="1">
            <a:prstTxWarp prst="textNoShape">
              <a:avLst/>
            </a:prstTxWarp>
          </a:bodyPr>
          <a:lstStyle>
            <a:lvl1pPr algn="l" defTabSz="913641" eaLnBrk="0">
              <a:lnSpc>
                <a:spcPct val="100000"/>
              </a:lnSpc>
              <a:buClrTx/>
              <a:buSzTx/>
              <a:defRPr kumimoji="0" sz="1500" b="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444875" y="6888164"/>
            <a:ext cx="3190875" cy="503236"/>
          </a:xfrm>
          <a:prstGeom prst="rect">
            <a:avLst/>
          </a:prstGeom>
          <a:noFill/>
          <a:ln w="9525">
            <a:noFill/>
            <a:miter lim="800000"/>
            <a:headEnd/>
            <a:tailEnd/>
          </a:ln>
        </p:spPr>
        <p:txBody>
          <a:bodyPr vert="horz" wrap="square" lIns="100706" tIns="50355" rIns="100706" bIns="50355" numCol="1" anchor="t" anchorCtr="0" compatLnSpc="1">
            <a:prstTxWarp prst="textNoShape">
              <a:avLst/>
            </a:prstTxWarp>
          </a:bodyPr>
          <a:lstStyle>
            <a:lvl1pPr algn="ctr" defTabSz="913641" eaLnBrk="0">
              <a:lnSpc>
                <a:spcPct val="100000"/>
              </a:lnSpc>
              <a:buClrTx/>
              <a:buSzTx/>
              <a:defRPr kumimoji="0" sz="1500" b="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7224712" y="6888164"/>
            <a:ext cx="2100263" cy="503236"/>
          </a:xfrm>
          <a:prstGeom prst="rect">
            <a:avLst/>
          </a:prstGeom>
          <a:noFill/>
          <a:ln w="9525">
            <a:noFill/>
            <a:miter lim="800000"/>
            <a:headEnd/>
            <a:tailEnd/>
          </a:ln>
        </p:spPr>
        <p:txBody>
          <a:bodyPr vert="horz" wrap="square" lIns="100706" tIns="50355" rIns="100706" bIns="50355" numCol="1" anchor="t" anchorCtr="0" compatLnSpc="1">
            <a:prstTxWarp prst="textNoShape">
              <a:avLst/>
            </a:prstTxWarp>
          </a:bodyPr>
          <a:lstStyle>
            <a:lvl1pPr algn="r" defTabSz="913641" eaLnBrk="0">
              <a:lnSpc>
                <a:spcPct val="100000"/>
              </a:lnSpc>
              <a:buClrTx/>
              <a:buSzTx/>
              <a:defRPr kumimoji="0" sz="1500" b="0">
                <a:solidFill>
                  <a:srgbClr val="000000"/>
                </a:solidFill>
                <a:ea typeface="ＭＳ Ｐゴシック" charset="-128"/>
                <a:cs typeface="ＭＳ Ｐゴシック" charset="-128"/>
              </a:defRPr>
            </a:lvl1pPr>
          </a:lstStyle>
          <a:p>
            <a:pPr>
              <a:defRPr/>
            </a:pPr>
            <a:fld id="{E2D1E550-6720-084B-95A6-20EEAA19D4A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900">
          <a:solidFill>
            <a:schemeClr val="tx2"/>
          </a:solidFill>
          <a:latin typeface="+mj-lt"/>
          <a:ea typeface="+mj-ea"/>
          <a:cs typeface="+mj-cs"/>
        </a:defRPr>
      </a:lvl1pPr>
      <a:lvl2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2pPr>
      <a:lvl3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3pPr>
      <a:lvl4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4pPr>
      <a:lvl5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5pPr>
      <a:lvl6pPr marL="503552"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6pPr>
      <a:lvl7pPr marL="1007108"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7pPr>
      <a:lvl8pPr marL="1510662"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8pPr>
      <a:lvl9pPr marL="2014214"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9pPr>
    </p:titleStyle>
    <p:bodyStyle>
      <a:lvl1pPr marL="377552" indent="-377552" algn="l" rtl="0" eaLnBrk="0" fontAlgn="base" hangingPunct="0">
        <a:spcBef>
          <a:spcPct val="20000"/>
        </a:spcBef>
        <a:spcAft>
          <a:spcPct val="0"/>
        </a:spcAft>
        <a:buChar char="•"/>
        <a:defRPr sz="3500">
          <a:solidFill>
            <a:schemeClr val="tx1"/>
          </a:solidFill>
          <a:latin typeface="+mn-lt"/>
          <a:ea typeface="+mn-ea"/>
          <a:cs typeface="+mn-cs"/>
        </a:defRPr>
      </a:lvl1pPr>
      <a:lvl2pPr marL="816969" indent="-314096" algn="l" rtl="0" eaLnBrk="0" fontAlgn="base" hangingPunct="0">
        <a:spcBef>
          <a:spcPct val="20000"/>
        </a:spcBef>
        <a:spcAft>
          <a:spcPct val="0"/>
        </a:spcAft>
        <a:buChar char="–"/>
        <a:defRPr sz="3100">
          <a:solidFill>
            <a:schemeClr val="tx1"/>
          </a:solidFill>
          <a:latin typeface="+mn-lt"/>
          <a:ea typeface="+mn-ea"/>
        </a:defRPr>
      </a:lvl2pPr>
      <a:lvl3pPr marL="1257976" indent="-250643" algn="l" rtl="0" eaLnBrk="0" fontAlgn="base" hangingPunct="0">
        <a:spcBef>
          <a:spcPct val="20000"/>
        </a:spcBef>
        <a:spcAft>
          <a:spcPct val="0"/>
        </a:spcAft>
        <a:buChar char="•"/>
        <a:defRPr sz="2600">
          <a:solidFill>
            <a:schemeClr val="tx1"/>
          </a:solidFill>
          <a:latin typeface="+mn-lt"/>
          <a:ea typeface="+mn-ea"/>
        </a:defRPr>
      </a:lvl3pPr>
      <a:lvl4pPr marL="1762432" indent="-250643" algn="l" rtl="0" eaLnBrk="0" fontAlgn="base" hangingPunct="0">
        <a:spcBef>
          <a:spcPct val="20000"/>
        </a:spcBef>
        <a:spcAft>
          <a:spcPct val="0"/>
        </a:spcAft>
        <a:buChar char="–"/>
        <a:defRPr sz="2200">
          <a:solidFill>
            <a:schemeClr val="tx1"/>
          </a:solidFill>
          <a:latin typeface="+mn-lt"/>
          <a:ea typeface="+mn-ea"/>
        </a:defRPr>
      </a:lvl4pPr>
      <a:lvl5pPr marL="2265306" indent="-250643" algn="l" rtl="0" eaLnBrk="0" fontAlgn="base" hangingPunct="0">
        <a:spcBef>
          <a:spcPct val="20000"/>
        </a:spcBef>
        <a:spcAft>
          <a:spcPct val="0"/>
        </a:spcAft>
        <a:buChar char="»"/>
        <a:defRPr sz="2200">
          <a:solidFill>
            <a:schemeClr val="tx1"/>
          </a:solidFill>
          <a:latin typeface="+mn-lt"/>
          <a:ea typeface="+mn-ea"/>
        </a:defRPr>
      </a:lvl5pPr>
      <a:lvl6pPr marL="2769546" indent="-251777" algn="l" rtl="0" fontAlgn="base">
        <a:spcBef>
          <a:spcPct val="20000"/>
        </a:spcBef>
        <a:spcAft>
          <a:spcPct val="0"/>
        </a:spcAft>
        <a:buChar char="»"/>
        <a:defRPr sz="2200">
          <a:solidFill>
            <a:schemeClr val="tx1"/>
          </a:solidFill>
          <a:latin typeface="+mn-lt"/>
          <a:ea typeface="+mn-ea"/>
        </a:defRPr>
      </a:lvl6pPr>
      <a:lvl7pPr marL="3273100" indent="-251777" algn="l" rtl="0" fontAlgn="base">
        <a:spcBef>
          <a:spcPct val="20000"/>
        </a:spcBef>
        <a:spcAft>
          <a:spcPct val="0"/>
        </a:spcAft>
        <a:buChar char="»"/>
        <a:defRPr sz="2200">
          <a:solidFill>
            <a:schemeClr val="tx1"/>
          </a:solidFill>
          <a:latin typeface="+mn-lt"/>
          <a:ea typeface="+mn-ea"/>
        </a:defRPr>
      </a:lvl7pPr>
      <a:lvl8pPr marL="3776654" indent="-251777" algn="l" rtl="0" fontAlgn="base">
        <a:spcBef>
          <a:spcPct val="20000"/>
        </a:spcBef>
        <a:spcAft>
          <a:spcPct val="0"/>
        </a:spcAft>
        <a:buChar char="»"/>
        <a:defRPr sz="2200">
          <a:solidFill>
            <a:schemeClr val="tx1"/>
          </a:solidFill>
          <a:latin typeface="+mn-lt"/>
          <a:ea typeface="+mn-ea"/>
        </a:defRPr>
      </a:lvl8pPr>
      <a:lvl9pPr marL="4280207" indent="-251777" algn="l" rtl="0" fontAlgn="base">
        <a:spcBef>
          <a:spcPct val="20000"/>
        </a:spcBef>
        <a:spcAft>
          <a:spcPct val="0"/>
        </a:spcAft>
        <a:buChar char="»"/>
        <a:defRPr sz="2200">
          <a:solidFill>
            <a:schemeClr val="tx1"/>
          </a:solidFill>
          <a:latin typeface="+mn-lt"/>
          <a:ea typeface="+mn-ea"/>
        </a:defRPr>
      </a:lvl9pPr>
    </p:bodyStyle>
    <p:otherStyle>
      <a:defPPr>
        <a:defRPr lang="en-US"/>
      </a:defPPr>
      <a:lvl1pPr marL="0" algn="l" defTabSz="503552" rtl="0" eaLnBrk="1" latinLnBrk="0" hangingPunct="1">
        <a:defRPr sz="2000" kern="1200">
          <a:solidFill>
            <a:schemeClr val="tx1"/>
          </a:solidFill>
          <a:latin typeface="+mn-lt"/>
          <a:ea typeface="+mn-ea"/>
          <a:cs typeface="+mn-cs"/>
        </a:defRPr>
      </a:lvl1pPr>
      <a:lvl2pPr marL="503552" algn="l" defTabSz="503552" rtl="0" eaLnBrk="1" latinLnBrk="0" hangingPunct="1">
        <a:defRPr sz="2000" kern="1200">
          <a:solidFill>
            <a:schemeClr val="tx1"/>
          </a:solidFill>
          <a:latin typeface="+mn-lt"/>
          <a:ea typeface="+mn-ea"/>
          <a:cs typeface="+mn-cs"/>
        </a:defRPr>
      </a:lvl2pPr>
      <a:lvl3pPr marL="1007108" algn="l" defTabSz="503552" rtl="0" eaLnBrk="1" latinLnBrk="0" hangingPunct="1">
        <a:defRPr sz="2000" kern="1200">
          <a:solidFill>
            <a:schemeClr val="tx1"/>
          </a:solidFill>
          <a:latin typeface="+mn-lt"/>
          <a:ea typeface="+mn-ea"/>
          <a:cs typeface="+mn-cs"/>
        </a:defRPr>
      </a:lvl3pPr>
      <a:lvl4pPr marL="1510662" algn="l" defTabSz="503552" rtl="0" eaLnBrk="1" latinLnBrk="0" hangingPunct="1">
        <a:defRPr sz="2000" kern="1200">
          <a:solidFill>
            <a:schemeClr val="tx1"/>
          </a:solidFill>
          <a:latin typeface="+mn-lt"/>
          <a:ea typeface="+mn-ea"/>
          <a:cs typeface="+mn-cs"/>
        </a:defRPr>
      </a:lvl4pPr>
      <a:lvl5pPr marL="2014214" algn="l" defTabSz="503552" rtl="0" eaLnBrk="1" latinLnBrk="0" hangingPunct="1">
        <a:defRPr sz="2000" kern="1200">
          <a:solidFill>
            <a:schemeClr val="tx1"/>
          </a:solidFill>
          <a:latin typeface="+mn-lt"/>
          <a:ea typeface="+mn-ea"/>
          <a:cs typeface="+mn-cs"/>
        </a:defRPr>
      </a:lvl5pPr>
      <a:lvl6pPr marL="2517769" algn="l" defTabSz="503552" rtl="0" eaLnBrk="1" latinLnBrk="0" hangingPunct="1">
        <a:defRPr sz="2000" kern="1200">
          <a:solidFill>
            <a:schemeClr val="tx1"/>
          </a:solidFill>
          <a:latin typeface="+mn-lt"/>
          <a:ea typeface="+mn-ea"/>
          <a:cs typeface="+mn-cs"/>
        </a:defRPr>
      </a:lvl6pPr>
      <a:lvl7pPr marL="3021323" algn="l" defTabSz="503552" rtl="0" eaLnBrk="1" latinLnBrk="0" hangingPunct="1">
        <a:defRPr sz="2000" kern="1200">
          <a:solidFill>
            <a:schemeClr val="tx1"/>
          </a:solidFill>
          <a:latin typeface="+mn-lt"/>
          <a:ea typeface="+mn-ea"/>
          <a:cs typeface="+mn-cs"/>
        </a:defRPr>
      </a:lvl7pPr>
      <a:lvl8pPr marL="3524873" algn="l" defTabSz="503552" rtl="0" eaLnBrk="1" latinLnBrk="0" hangingPunct="1">
        <a:defRPr sz="2000" kern="1200">
          <a:solidFill>
            <a:schemeClr val="tx1"/>
          </a:solidFill>
          <a:latin typeface="+mn-lt"/>
          <a:ea typeface="+mn-ea"/>
          <a:cs typeface="+mn-cs"/>
        </a:defRPr>
      </a:lvl8pPr>
      <a:lvl9pPr marL="4028429" algn="l" defTabSz="503552"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31" name="Rectangle 7"/>
          <p:cNvSpPr>
            <a:spLocks noGrp="1" noChangeArrowheads="1"/>
          </p:cNvSpPr>
          <p:nvPr>
            <p:ph type="title"/>
          </p:nvPr>
        </p:nvSpPr>
        <p:spPr bwMode="auto">
          <a:xfrm>
            <a:off x="650877" y="293687"/>
            <a:ext cx="8589963" cy="12176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101417" tIns="50710" rIns="101417" bIns="50710" numCol="1" anchor="ctr"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1260475" y="1973263"/>
            <a:ext cx="8567738"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101417" tIns="50710" rIns="101417" bIns="50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Rectangle 11"/>
          <p:cNvSpPr>
            <a:spLocks noGrp="1" noChangeArrowheads="1"/>
          </p:cNvSpPr>
          <p:nvPr>
            <p:ph type="sldNum" sz="quarter" idx="4"/>
          </p:nvPr>
        </p:nvSpPr>
        <p:spPr bwMode="auto">
          <a:xfrm>
            <a:off x="7980362" y="7056439"/>
            <a:ext cx="2100263" cy="50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none" lIns="101417" tIns="50710" rIns="101417" bIns="50710" numCol="1" anchor="ctr" anchorCtr="0" compatLnSpc="1">
            <a:prstTxWarp prst="textNoShape">
              <a:avLst/>
            </a:prstTxWarp>
          </a:bodyPr>
          <a:lstStyle>
            <a:lvl1pPr algn="r" defTabSz="913736" eaLnBrk="0">
              <a:lnSpc>
                <a:spcPct val="100000"/>
              </a:lnSpc>
              <a:buClrTx/>
              <a:buSzTx/>
              <a:buFontTx/>
              <a:buNone/>
              <a:defRPr kumimoji="1" sz="1500" b="0">
                <a:solidFill>
                  <a:srgbClr val="FFFFFF"/>
                </a:solidFill>
                <a:ea typeface="ＭＳ Ｐゴシック" charset="0"/>
                <a:cs typeface="+mn-cs"/>
              </a:defRPr>
            </a:lvl1pPr>
          </a:lstStyle>
          <a:p>
            <a:pPr>
              <a:defRPr/>
            </a:pPr>
            <a:fld id="{D4A1B57B-DBC7-E14E-819B-79F1E9ACBB6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p:txStyles>
    <p:titleStyle>
      <a:lvl1pPr algn="l" rtl="0" eaLnBrk="0" fontAlgn="base" hangingPunct="0">
        <a:spcBef>
          <a:spcPct val="0"/>
        </a:spcBef>
        <a:spcAft>
          <a:spcPct val="0"/>
        </a:spcAft>
        <a:defRPr kumimoji="1" sz="4900">
          <a:solidFill>
            <a:schemeClr val="tx2"/>
          </a:solidFill>
          <a:latin typeface="+mj-lt"/>
          <a:ea typeface="+mj-ea"/>
          <a:cs typeface="ＭＳ Ｐゴシック" charset="0"/>
        </a:defRPr>
      </a:lvl1pPr>
      <a:lvl2pPr algn="l" rtl="0" eaLnBrk="0" fontAlgn="base" hangingPunct="0">
        <a:spcBef>
          <a:spcPct val="0"/>
        </a:spcBef>
        <a:spcAft>
          <a:spcPct val="0"/>
        </a:spcAft>
        <a:defRPr kumimoji="1" sz="4900">
          <a:solidFill>
            <a:schemeClr val="tx2"/>
          </a:solidFill>
          <a:latin typeface="Book Antiqua" charset="0"/>
          <a:ea typeface="ＭＳ Ｐゴシック" charset="0"/>
          <a:cs typeface="ＭＳ Ｐゴシック" charset="0"/>
        </a:defRPr>
      </a:lvl2pPr>
      <a:lvl3pPr algn="l" rtl="0" eaLnBrk="0" fontAlgn="base" hangingPunct="0">
        <a:spcBef>
          <a:spcPct val="0"/>
        </a:spcBef>
        <a:spcAft>
          <a:spcPct val="0"/>
        </a:spcAft>
        <a:defRPr kumimoji="1" sz="4900">
          <a:solidFill>
            <a:schemeClr val="tx2"/>
          </a:solidFill>
          <a:latin typeface="Book Antiqua" charset="0"/>
          <a:ea typeface="ＭＳ Ｐゴシック" charset="0"/>
          <a:cs typeface="ＭＳ Ｐゴシック" charset="0"/>
        </a:defRPr>
      </a:lvl3pPr>
      <a:lvl4pPr algn="l" rtl="0" eaLnBrk="0" fontAlgn="base" hangingPunct="0">
        <a:spcBef>
          <a:spcPct val="0"/>
        </a:spcBef>
        <a:spcAft>
          <a:spcPct val="0"/>
        </a:spcAft>
        <a:defRPr kumimoji="1" sz="4900">
          <a:solidFill>
            <a:schemeClr val="tx2"/>
          </a:solidFill>
          <a:latin typeface="Book Antiqua" charset="0"/>
          <a:ea typeface="ＭＳ Ｐゴシック" charset="0"/>
          <a:cs typeface="ＭＳ Ｐゴシック" charset="0"/>
        </a:defRPr>
      </a:lvl4pPr>
      <a:lvl5pPr algn="l" rtl="0" eaLnBrk="0" fontAlgn="base" hangingPunct="0">
        <a:spcBef>
          <a:spcPct val="0"/>
        </a:spcBef>
        <a:spcAft>
          <a:spcPct val="0"/>
        </a:spcAft>
        <a:defRPr kumimoji="1" sz="4900">
          <a:solidFill>
            <a:schemeClr val="tx2"/>
          </a:solidFill>
          <a:latin typeface="Book Antiqua" charset="0"/>
          <a:ea typeface="ＭＳ Ｐゴシック" charset="0"/>
          <a:cs typeface="ＭＳ Ｐゴシック" charset="0"/>
        </a:defRPr>
      </a:lvl5pPr>
      <a:lvl6pPr marL="503604" algn="l" rtl="0" eaLnBrk="0" fontAlgn="base" hangingPunct="0">
        <a:spcBef>
          <a:spcPct val="0"/>
        </a:spcBef>
        <a:spcAft>
          <a:spcPct val="0"/>
        </a:spcAft>
        <a:defRPr kumimoji="1" sz="4900">
          <a:solidFill>
            <a:schemeClr val="tx2"/>
          </a:solidFill>
          <a:latin typeface="Book Antiqua" charset="0"/>
          <a:ea typeface="ＭＳ Ｐゴシック" charset="0"/>
        </a:defRPr>
      </a:lvl6pPr>
      <a:lvl7pPr marL="1007212" algn="l" rtl="0" eaLnBrk="0" fontAlgn="base" hangingPunct="0">
        <a:spcBef>
          <a:spcPct val="0"/>
        </a:spcBef>
        <a:spcAft>
          <a:spcPct val="0"/>
        </a:spcAft>
        <a:defRPr kumimoji="1" sz="4900">
          <a:solidFill>
            <a:schemeClr val="tx2"/>
          </a:solidFill>
          <a:latin typeface="Book Antiqua" charset="0"/>
          <a:ea typeface="ＭＳ Ｐゴシック" charset="0"/>
        </a:defRPr>
      </a:lvl7pPr>
      <a:lvl8pPr marL="1510819" algn="l" rtl="0" eaLnBrk="0" fontAlgn="base" hangingPunct="0">
        <a:spcBef>
          <a:spcPct val="0"/>
        </a:spcBef>
        <a:spcAft>
          <a:spcPct val="0"/>
        </a:spcAft>
        <a:defRPr kumimoji="1" sz="4900">
          <a:solidFill>
            <a:schemeClr val="tx2"/>
          </a:solidFill>
          <a:latin typeface="Book Antiqua" charset="0"/>
          <a:ea typeface="ＭＳ Ｐゴシック" charset="0"/>
        </a:defRPr>
      </a:lvl8pPr>
      <a:lvl9pPr marL="2014423" algn="l" rtl="0" eaLnBrk="0" fontAlgn="base" hangingPunct="0">
        <a:spcBef>
          <a:spcPct val="0"/>
        </a:spcBef>
        <a:spcAft>
          <a:spcPct val="0"/>
        </a:spcAft>
        <a:defRPr kumimoji="1" sz="4900">
          <a:solidFill>
            <a:schemeClr val="tx2"/>
          </a:solidFill>
          <a:latin typeface="Book Antiqua" charset="0"/>
          <a:ea typeface="ＭＳ Ｐゴシック" charset="0"/>
        </a:defRPr>
      </a:lvl9pPr>
    </p:titleStyle>
    <p:bodyStyle>
      <a:lvl1pPr marL="377552" indent="-377552" algn="l" rtl="0" eaLnBrk="0" fontAlgn="base" hangingPunct="0">
        <a:spcBef>
          <a:spcPct val="20000"/>
        </a:spcBef>
        <a:spcAft>
          <a:spcPct val="0"/>
        </a:spcAft>
        <a:buClr>
          <a:schemeClr val="tx2"/>
        </a:buClr>
        <a:buSzPct val="75000"/>
        <a:buFont typeface="Monotype Sorts" charset="0"/>
        <a:buChar char="n"/>
        <a:defRPr kumimoji="1" sz="3500">
          <a:solidFill>
            <a:schemeClr val="tx1"/>
          </a:solidFill>
          <a:latin typeface="+mn-lt"/>
          <a:ea typeface="+mn-ea"/>
          <a:cs typeface="ＭＳ Ｐゴシック" charset="0"/>
        </a:defRPr>
      </a:lvl1pPr>
      <a:lvl2pPr marL="816969" indent="-314096" algn="l" rtl="0" eaLnBrk="0" fontAlgn="base" hangingPunct="0">
        <a:spcBef>
          <a:spcPct val="20000"/>
        </a:spcBef>
        <a:spcAft>
          <a:spcPct val="0"/>
        </a:spcAft>
        <a:buClr>
          <a:schemeClr val="tx2"/>
        </a:buClr>
        <a:buChar char="–"/>
        <a:defRPr kumimoji="1" sz="3500">
          <a:solidFill>
            <a:schemeClr val="tx1"/>
          </a:solidFill>
          <a:latin typeface="+mn-lt"/>
          <a:ea typeface="+mn-ea"/>
        </a:defRPr>
      </a:lvl2pPr>
      <a:lvl3pPr marL="1257976" indent="-250643" algn="l" rtl="0" eaLnBrk="0" fontAlgn="base" hangingPunct="0">
        <a:spcBef>
          <a:spcPct val="20000"/>
        </a:spcBef>
        <a:spcAft>
          <a:spcPct val="0"/>
        </a:spcAft>
        <a:buClr>
          <a:schemeClr val="tx2"/>
        </a:buClr>
        <a:buSzPct val="75000"/>
        <a:buFont typeface="Monotype Sorts" charset="0"/>
        <a:buChar char="&lt;"/>
        <a:defRPr kumimoji="1" sz="3500">
          <a:solidFill>
            <a:schemeClr val="tx1"/>
          </a:solidFill>
          <a:latin typeface="+mn-lt"/>
          <a:ea typeface="+mn-ea"/>
        </a:defRPr>
      </a:lvl3pPr>
      <a:lvl4pPr marL="1762432" indent="-250643" algn="l" rtl="0" eaLnBrk="0" fontAlgn="base" hangingPunct="0">
        <a:spcBef>
          <a:spcPct val="20000"/>
        </a:spcBef>
        <a:spcAft>
          <a:spcPct val="0"/>
        </a:spcAft>
        <a:buClr>
          <a:schemeClr val="tx2"/>
        </a:buClr>
        <a:buChar char="–"/>
        <a:defRPr kumimoji="1" sz="3500">
          <a:solidFill>
            <a:schemeClr val="tx1"/>
          </a:solidFill>
          <a:latin typeface="+mn-lt"/>
          <a:ea typeface="+mn-ea"/>
        </a:defRPr>
      </a:lvl4pPr>
      <a:lvl5pPr marL="2265306" indent="-250643" algn="l" rtl="0" eaLnBrk="0" fontAlgn="base" hangingPunct="0">
        <a:spcBef>
          <a:spcPct val="20000"/>
        </a:spcBef>
        <a:spcAft>
          <a:spcPct val="0"/>
        </a:spcAft>
        <a:buClr>
          <a:schemeClr val="tx2"/>
        </a:buClr>
        <a:buChar char="–"/>
        <a:defRPr kumimoji="1" sz="3500">
          <a:solidFill>
            <a:schemeClr val="tx1"/>
          </a:solidFill>
          <a:latin typeface="+mn-lt"/>
          <a:ea typeface="+mn-ea"/>
        </a:defRPr>
      </a:lvl5pPr>
      <a:lvl6pPr marL="2769833" indent="-251804" algn="l" rtl="0" eaLnBrk="0" fontAlgn="base" hangingPunct="0">
        <a:spcBef>
          <a:spcPct val="20000"/>
        </a:spcBef>
        <a:spcAft>
          <a:spcPct val="0"/>
        </a:spcAft>
        <a:buClr>
          <a:schemeClr val="tx2"/>
        </a:buClr>
        <a:buChar char="–"/>
        <a:defRPr kumimoji="1" sz="3500">
          <a:solidFill>
            <a:schemeClr val="tx1"/>
          </a:solidFill>
          <a:latin typeface="+mn-lt"/>
          <a:ea typeface="+mn-ea"/>
        </a:defRPr>
      </a:lvl6pPr>
      <a:lvl7pPr marL="3273439" indent="-251804" algn="l" rtl="0" eaLnBrk="0" fontAlgn="base" hangingPunct="0">
        <a:spcBef>
          <a:spcPct val="20000"/>
        </a:spcBef>
        <a:spcAft>
          <a:spcPct val="0"/>
        </a:spcAft>
        <a:buClr>
          <a:schemeClr val="tx2"/>
        </a:buClr>
        <a:buChar char="–"/>
        <a:defRPr kumimoji="1" sz="3500">
          <a:solidFill>
            <a:schemeClr val="tx1"/>
          </a:solidFill>
          <a:latin typeface="+mn-lt"/>
          <a:ea typeface="+mn-ea"/>
        </a:defRPr>
      </a:lvl7pPr>
      <a:lvl8pPr marL="3777045" indent="-251804" algn="l" rtl="0" eaLnBrk="0" fontAlgn="base" hangingPunct="0">
        <a:spcBef>
          <a:spcPct val="20000"/>
        </a:spcBef>
        <a:spcAft>
          <a:spcPct val="0"/>
        </a:spcAft>
        <a:buClr>
          <a:schemeClr val="tx2"/>
        </a:buClr>
        <a:buChar char="–"/>
        <a:defRPr kumimoji="1" sz="3500">
          <a:solidFill>
            <a:schemeClr val="tx1"/>
          </a:solidFill>
          <a:latin typeface="+mn-lt"/>
          <a:ea typeface="+mn-ea"/>
        </a:defRPr>
      </a:lvl8pPr>
      <a:lvl9pPr marL="4280650" indent="-251804" algn="l" rtl="0" eaLnBrk="0" fontAlgn="base" hangingPunct="0">
        <a:spcBef>
          <a:spcPct val="20000"/>
        </a:spcBef>
        <a:spcAft>
          <a:spcPct val="0"/>
        </a:spcAft>
        <a:buClr>
          <a:schemeClr val="tx2"/>
        </a:buClr>
        <a:buChar char="–"/>
        <a:defRPr kumimoji="1" sz="3500">
          <a:solidFill>
            <a:schemeClr val="tx1"/>
          </a:solidFill>
          <a:latin typeface="+mn-lt"/>
          <a:ea typeface="+mn-ea"/>
        </a:defRPr>
      </a:lvl9pPr>
    </p:bodyStyle>
    <p:otherStyle>
      <a:defPPr>
        <a:defRPr lang="en-US"/>
      </a:defPPr>
      <a:lvl1pPr marL="0" algn="l" defTabSz="503604" rtl="0" eaLnBrk="1" latinLnBrk="0" hangingPunct="1">
        <a:defRPr sz="2000" kern="1200">
          <a:solidFill>
            <a:schemeClr val="tx1"/>
          </a:solidFill>
          <a:latin typeface="+mn-lt"/>
          <a:ea typeface="+mn-ea"/>
          <a:cs typeface="+mn-cs"/>
        </a:defRPr>
      </a:lvl1pPr>
      <a:lvl2pPr marL="503604" algn="l" defTabSz="503604" rtl="0" eaLnBrk="1" latinLnBrk="0" hangingPunct="1">
        <a:defRPr sz="2000" kern="1200">
          <a:solidFill>
            <a:schemeClr val="tx1"/>
          </a:solidFill>
          <a:latin typeface="+mn-lt"/>
          <a:ea typeface="+mn-ea"/>
          <a:cs typeface="+mn-cs"/>
        </a:defRPr>
      </a:lvl2pPr>
      <a:lvl3pPr marL="1007212" algn="l" defTabSz="503604" rtl="0" eaLnBrk="1" latinLnBrk="0" hangingPunct="1">
        <a:defRPr sz="2000" kern="1200">
          <a:solidFill>
            <a:schemeClr val="tx1"/>
          </a:solidFill>
          <a:latin typeface="+mn-lt"/>
          <a:ea typeface="+mn-ea"/>
          <a:cs typeface="+mn-cs"/>
        </a:defRPr>
      </a:lvl3pPr>
      <a:lvl4pPr marL="1510819" algn="l" defTabSz="503604" rtl="0" eaLnBrk="1" latinLnBrk="0" hangingPunct="1">
        <a:defRPr sz="2000" kern="1200">
          <a:solidFill>
            <a:schemeClr val="tx1"/>
          </a:solidFill>
          <a:latin typeface="+mn-lt"/>
          <a:ea typeface="+mn-ea"/>
          <a:cs typeface="+mn-cs"/>
        </a:defRPr>
      </a:lvl4pPr>
      <a:lvl5pPr marL="2014423" algn="l" defTabSz="503604" rtl="0" eaLnBrk="1" latinLnBrk="0" hangingPunct="1">
        <a:defRPr sz="2000" kern="1200">
          <a:solidFill>
            <a:schemeClr val="tx1"/>
          </a:solidFill>
          <a:latin typeface="+mn-lt"/>
          <a:ea typeface="+mn-ea"/>
          <a:cs typeface="+mn-cs"/>
        </a:defRPr>
      </a:lvl5pPr>
      <a:lvl6pPr marL="2518030" algn="l" defTabSz="503604" rtl="0" eaLnBrk="1" latinLnBrk="0" hangingPunct="1">
        <a:defRPr sz="2000" kern="1200">
          <a:solidFill>
            <a:schemeClr val="tx1"/>
          </a:solidFill>
          <a:latin typeface="+mn-lt"/>
          <a:ea typeface="+mn-ea"/>
          <a:cs typeface="+mn-cs"/>
        </a:defRPr>
      </a:lvl6pPr>
      <a:lvl7pPr marL="3021636" algn="l" defTabSz="503604" rtl="0" eaLnBrk="1" latinLnBrk="0" hangingPunct="1">
        <a:defRPr sz="2000" kern="1200">
          <a:solidFill>
            <a:schemeClr val="tx1"/>
          </a:solidFill>
          <a:latin typeface="+mn-lt"/>
          <a:ea typeface="+mn-ea"/>
          <a:cs typeface="+mn-cs"/>
        </a:defRPr>
      </a:lvl7pPr>
      <a:lvl8pPr marL="3525239" algn="l" defTabSz="503604" rtl="0" eaLnBrk="1" latinLnBrk="0" hangingPunct="1">
        <a:defRPr sz="2000" kern="1200">
          <a:solidFill>
            <a:schemeClr val="tx1"/>
          </a:solidFill>
          <a:latin typeface="+mn-lt"/>
          <a:ea typeface="+mn-ea"/>
          <a:cs typeface="+mn-cs"/>
        </a:defRPr>
      </a:lvl8pPr>
      <a:lvl9pPr marL="4028847" algn="l" defTabSz="503604"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756047" y="671971"/>
            <a:ext cx="8568531" cy="125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50" tIns="50377" rIns="100750" bIns="50377"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756047" y="2183906"/>
            <a:ext cx="8568531" cy="453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50" tIns="50377" rIns="100750" bIns="5037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6047" y="6887704"/>
            <a:ext cx="2100130" cy="503978"/>
          </a:xfrm>
          <a:prstGeom prst="rect">
            <a:avLst/>
          </a:prstGeom>
          <a:noFill/>
          <a:ln w="9525">
            <a:noFill/>
            <a:miter lim="800000"/>
            <a:headEnd/>
            <a:tailEnd/>
          </a:ln>
        </p:spPr>
        <p:txBody>
          <a:bodyPr vert="horz" wrap="square" lIns="100750" tIns="50377" rIns="100750" bIns="50377" numCol="1" anchor="t" anchorCtr="0" compatLnSpc="1">
            <a:prstTxWarp prst="textNoShape">
              <a:avLst/>
            </a:prstTxWarp>
          </a:bodyPr>
          <a:lstStyle>
            <a:lvl1pPr algn="l">
              <a:defRPr kumimoji="0" sz="1500" b="0">
                <a:solidFill>
                  <a:srgbClr val="000000"/>
                </a:solidFill>
                <a:ea typeface="ＭＳ Ｐゴシック" charset="-128"/>
                <a:cs typeface="ＭＳ Ｐゴシック" charset="-128"/>
              </a:defRPr>
            </a:lvl1pPr>
          </a:lstStyle>
          <a:p>
            <a:pPr defTabSz="914021" eaLnBrk="0">
              <a:lnSpc>
                <a:spcPct val="100000"/>
              </a:lnSpc>
              <a:buClrTx/>
              <a:buSzTx/>
              <a:defRPr/>
            </a:pPr>
            <a:endParaRPr lang="en-US"/>
          </a:p>
        </p:txBody>
      </p:sp>
      <p:sp>
        <p:nvSpPr>
          <p:cNvPr id="1029" name="Rectangle 5"/>
          <p:cNvSpPr>
            <a:spLocks noGrp="1" noChangeArrowheads="1"/>
          </p:cNvSpPr>
          <p:nvPr>
            <p:ph type="ftr" sz="quarter" idx="3"/>
          </p:nvPr>
        </p:nvSpPr>
        <p:spPr bwMode="auto">
          <a:xfrm>
            <a:off x="3444214" y="6887704"/>
            <a:ext cx="3192198" cy="503978"/>
          </a:xfrm>
          <a:prstGeom prst="rect">
            <a:avLst/>
          </a:prstGeom>
          <a:noFill/>
          <a:ln w="9525">
            <a:noFill/>
            <a:miter lim="800000"/>
            <a:headEnd/>
            <a:tailEnd/>
          </a:ln>
        </p:spPr>
        <p:txBody>
          <a:bodyPr vert="horz" wrap="square" lIns="100750" tIns="50377" rIns="100750" bIns="50377" numCol="1" anchor="t" anchorCtr="0" compatLnSpc="1">
            <a:prstTxWarp prst="textNoShape">
              <a:avLst/>
            </a:prstTxWarp>
          </a:bodyPr>
          <a:lstStyle>
            <a:lvl1pPr algn="ctr">
              <a:defRPr kumimoji="0" sz="1500" b="0">
                <a:solidFill>
                  <a:srgbClr val="000000"/>
                </a:solidFill>
                <a:ea typeface="ＭＳ Ｐゴシック" charset="-128"/>
                <a:cs typeface="ＭＳ Ｐゴシック" charset="-128"/>
              </a:defRPr>
            </a:lvl1pPr>
          </a:lstStyle>
          <a:p>
            <a:pPr defTabSz="914021" eaLnBrk="0">
              <a:lnSpc>
                <a:spcPct val="100000"/>
              </a:lnSpc>
              <a:buClrTx/>
              <a:buSzTx/>
              <a:defRPr/>
            </a:pPr>
            <a:endParaRPr lang="en-US"/>
          </a:p>
        </p:txBody>
      </p:sp>
      <p:sp>
        <p:nvSpPr>
          <p:cNvPr id="1030" name="Rectangle 6"/>
          <p:cNvSpPr>
            <a:spLocks noGrp="1" noChangeArrowheads="1"/>
          </p:cNvSpPr>
          <p:nvPr>
            <p:ph type="sldNum" sz="quarter" idx="4"/>
          </p:nvPr>
        </p:nvSpPr>
        <p:spPr bwMode="auto">
          <a:xfrm>
            <a:off x="7224448" y="6887704"/>
            <a:ext cx="2100130" cy="503978"/>
          </a:xfrm>
          <a:prstGeom prst="rect">
            <a:avLst/>
          </a:prstGeom>
          <a:noFill/>
          <a:ln w="9525">
            <a:noFill/>
            <a:miter lim="800000"/>
            <a:headEnd/>
            <a:tailEnd/>
          </a:ln>
        </p:spPr>
        <p:txBody>
          <a:bodyPr vert="horz" wrap="square" lIns="100750" tIns="50377" rIns="100750" bIns="50377" numCol="1" anchor="t" anchorCtr="0" compatLnSpc="1">
            <a:prstTxWarp prst="textNoShape">
              <a:avLst/>
            </a:prstTxWarp>
          </a:bodyPr>
          <a:lstStyle>
            <a:lvl1pPr algn="r">
              <a:defRPr kumimoji="0" sz="1500" b="0">
                <a:solidFill>
                  <a:srgbClr val="000000"/>
                </a:solidFill>
              </a:defRPr>
            </a:lvl1pPr>
          </a:lstStyle>
          <a:p>
            <a:pPr defTabSz="914021" eaLnBrk="0">
              <a:lnSpc>
                <a:spcPct val="100000"/>
              </a:lnSpc>
              <a:buClrTx/>
              <a:buSzTx/>
              <a:defRPr/>
            </a:pPr>
            <a:fld id="{F083D04D-D74A-5745-BF9B-EA857F5BE207}" type="slidenum">
              <a:rPr lang="en-US" smtClean="0">
                <a:ea typeface="ＭＳ Ｐゴシック" charset="0"/>
                <a:cs typeface="ＭＳ Ｐゴシック" charset="0"/>
              </a:rPr>
              <a:pPr defTabSz="914021" eaLnBrk="0">
                <a:lnSpc>
                  <a:spcPct val="100000"/>
                </a:lnSpc>
                <a:buClrTx/>
                <a:buSzTx/>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1635808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rtl="0" eaLnBrk="0" fontAlgn="base" hangingPunct="0">
        <a:spcBef>
          <a:spcPct val="0"/>
        </a:spcBef>
        <a:spcAft>
          <a:spcPct val="0"/>
        </a:spcAft>
        <a:defRPr sz="4900">
          <a:solidFill>
            <a:schemeClr val="tx2"/>
          </a:solidFill>
          <a:latin typeface="+mj-lt"/>
          <a:ea typeface="+mj-ea"/>
          <a:cs typeface="+mj-cs"/>
        </a:defRPr>
      </a:lvl1pPr>
      <a:lvl2pPr algn="ctr" rtl="0" eaLnBrk="0" fontAlgn="base" hangingPunct="0">
        <a:spcBef>
          <a:spcPct val="0"/>
        </a:spcBef>
        <a:spcAft>
          <a:spcPct val="0"/>
        </a:spcAft>
        <a:defRPr sz="49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9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9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900">
          <a:solidFill>
            <a:schemeClr val="tx2"/>
          </a:solidFill>
          <a:latin typeface="Arial" charset="0"/>
          <a:ea typeface="ＭＳ Ｐゴシック" charset="-128"/>
          <a:cs typeface="ＭＳ Ｐゴシック" charset="-128"/>
        </a:defRPr>
      </a:lvl5pPr>
      <a:lvl6pPr marL="503763" algn="ctr" rtl="0" fontAlgn="base">
        <a:spcBef>
          <a:spcPct val="0"/>
        </a:spcBef>
        <a:spcAft>
          <a:spcPct val="0"/>
        </a:spcAft>
        <a:defRPr sz="4900">
          <a:solidFill>
            <a:schemeClr val="tx2"/>
          </a:solidFill>
          <a:latin typeface="Arial" charset="0"/>
          <a:ea typeface="ＭＳ Ｐゴシック" charset="-128"/>
          <a:cs typeface="ＭＳ Ｐゴシック" charset="-128"/>
        </a:defRPr>
      </a:lvl6pPr>
      <a:lvl7pPr marL="1007525" algn="ctr" rtl="0" fontAlgn="base">
        <a:spcBef>
          <a:spcPct val="0"/>
        </a:spcBef>
        <a:spcAft>
          <a:spcPct val="0"/>
        </a:spcAft>
        <a:defRPr sz="4900">
          <a:solidFill>
            <a:schemeClr val="tx2"/>
          </a:solidFill>
          <a:latin typeface="Arial" charset="0"/>
          <a:ea typeface="ＭＳ Ｐゴシック" charset="-128"/>
          <a:cs typeface="ＭＳ Ｐゴシック" charset="-128"/>
        </a:defRPr>
      </a:lvl7pPr>
      <a:lvl8pPr marL="1511289" algn="ctr" rtl="0" fontAlgn="base">
        <a:spcBef>
          <a:spcPct val="0"/>
        </a:spcBef>
        <a:spcAft>
          <a:spcPct val="0"/>
        </a:spcAft>
        <a:defRPr sz="4900">
          <a:solidFill>
            <a:schemeClr val="tx2"/>
          </a:solidFill>
          <a:latin typeface="Arial" charset="0"/>
          <a:ea typeface="ＭＳ Ｐゴシック" charset="-128"/>
          <a:cs typeface="ＭＳ Ｐゴシック" charset="-128"/>
        </a:defRPr>
      </a:lvl8pPr>
      <a:lvl9pPr marL="2015050" algn="ctr" rtl="0" fontAlgn="base">
        <a:spcBef>
          <a:spcPct val="0"/>
        </a:spcBef>
        <a:spcAft>
          <a:spcPct val="0"/>
        </a:spcAft>
        <a:defRPr sz="4900">
          <a:solidFill>
            <a:schemeClr val="tx2"/>
          </a:solidFill>
          <a:latin typeface="Arial" charset="0"/>
          <a:ea typeface="ＭＳ Ｐゴシック" charset="-128"/>
          <a:cs typeface="ＭＳ Ｐゴシック" charset="-128"/>
        </a:defRPr>
      </a:lvl9pPr>
    </p:titleStyle>
    <p:bodyStyle>
      <a:lvl1pPr marL="377822" indent="-377822" algn="l" rtl="0" eaLnBrk="0" fontAlgn="base" hangingPunct="0">
        <a:spcBef>
          <a:spcPct val="20000"/>
        </a:spcBef>
        <a:spcAft>
          <a:spcPct val="0"/>
        </a:spcAft>
        <a:buChar char="•"/>
        <a:defRPr sz="3500">
          <a:solidFill>
            <a:schemeClr val="tx1"/>
          </a:solidFill>
          <a:latin typeface="+mn-lt"/>
          <a:ea typeface="+mn-ea"/>
          <a:cs typeface="+mn-cs"/>
        </a:defRPr>
      </a:lvl1pPr>
      <a:lvl2pPr marL="818614" indent="-314850" algn="l" rtl="0" eaLnBrk="0" fontAlgn="base" hangingPunct="0">
        <a:spcBef>
          <a:spcPct val="20000"/>
        </a:spcBef>
        <a:spcAft>
          <a:spcPct val="0"/>
        </a:spcAft>
        <a:buChar char="–"/>
        <a:defRPr sz="3100">
          <a:solidFill>
            <a:schemeClr val="tx1"/>
          </a:solidFill>
          <a:latin typeface="+mn-lt"/>
          <a:ea typeface="+mn-ea"/>
        </a:defRPr>
      </a:lvl2pPr>
      <a:lvl3pPr marL="1259409" indent="-251882" algn="l" rtl="0" eaLnBrk="0" fontAlgn="base" hangingPunct="0">
        <a:spcBef>
          <a:spcPct val="20000"/>
        </a:spcBef>
        <a:spcAft>
          <a:spcPct val="0"/>
        </a:spcAft>
        <a:buChar char="•"/>
        <a:defRPr sz="2600">
          <a:solidFill>
            <a:schemeClr val="tx1"/>
          </a:solidFill>
          <a:latin typeface="+mn-lt"/>
          <a:ea typeface="+mn-ea"/>
        </a:defRPr>
      </a:lvl3pPr>
      <a:lvl4pPr marL="1763170" indent="-251882" algn="l" rtl="0" eaLnBrk="0" fontAlgn="base" hangingPunct="0">
        <a:spcBef>
          <a:spcPct val="20000"/>
        </a:spcBef>
        <a:spcAft>
          <a:spcPct val="0"/>
        </a:spcAft>
        <a:buChar char="–"/>
        <a:defRPr sz="2200">
          <a:solidFill>
            <a:schemeClr val="tx1"/>
          </a:solidFill>
          <a:latin typeface="+mn-lt"/>
          <a:ea typeface="+mn-ea"/>
        </a:defRPr>
      </a:lvl4pPr>
      <a:lvl5pPr marL="2266932" indent="-251882" algn="l" rtl="0" eaLnBrk="0" fontAlgn="base" hangingPunct="0">
        <a:spcBef>
          <a:spcPct val="20000"/>
        </a:spcBef>
        <a:spcAft>
          <a:spcPct val="0"/>
        </a:spcAft>
        <a:buChar char="»"/>
        <a:defRPr sz="2200">
          <a:solidFill>
            <a:schemeClr val="tx1"/>
          </a:solidFill>
          <a:latin typeface="+mn-lt"/>
          <a:ea typeface="+mn-ea"/>
        </a:defRPr>
      </a:lvl5pPr>
      <a:lvl6pPr marL="2770695" indent="-251882" algn="l" rtl="0" fontAlgn="base">
        <a:spcBef>
          <a:spcPct val="20000"/>
        </a:spcBef>
        <a:spcAft>
          <a:spcPct val="0"/>
        </a:spcAft>
        <a:buChar char="»"/>
        <a:defRPr sz="2200">
          <a:solidFill>
            <a:schemeClr val="tx1"/>
          </a:solidFill>
          <a:latin typeface="+mn-lt"/>
          <a:ea typeface="+mn-ea"/>
        </a:defRPr>
      </a:lvl6pPr>
      <a:lvl7pPr marL="3274457" indent="-251882" algn="l" rtl="0" fontAlgn="base">
        <a:spcBef>
          <a:spcPct val="20000"/>
        </a:spcBef>
        <a:spcAft>
          <a:spcPct val="0"/>
        </a:spcAft>
        <a:buChar char="»"/>
        <a:defRPr sz="2200">
          <a:solidFill>
            <a:schemeClr val="tx1"/>
          </a:solidFill>
          <a:latin typeface="+mn-lt"/>
          <a:ea typeface="+mn-ea"/>
        </a:defRPr>
      </a:lvl7pPr>
      <a:lvl8pPr marL="3778220" indent="-251882" algn="l" rtl="0" fontAlgn="base">
        <a:spcBef>
          <a:spcPct val="20000"/>
        </a:spcBef>
        <a:spcAft>
          <a:spcPct val="0"/>
        </a:spcAft>
        <a:buChar char="»"/>
        <a:defRPr sz="2200">
          <a:solidFill>
            <a:schemeClr val="tx1"/>
          </a:solidFill>
          <a:latin typeface="+mn-lt"/>
          <a:ea typeface="+mn-ea"/>
        </a:defRPr>
      </a:lvl8pPr>
      <a:lvl9pPr marL="4281982" indent="-251882" algn="l" rtl="0" fontAlgn="base">
        <a:spcBef>
          <a:spcPct val="20000"/>
        </a:spcBef>
        <a:spcAft>
          <a:spcPct val="0"/>
        </a:spcAft>
        <a:buChar char="»"/>
        <a:defRPr sz="2200">
          <a:solidFill>
            <a:schemeClr val="tx1"/>
          </a:solidFill>
          <a:latin typeface="+mn-lt"/>
          <a:ea typeface="+mn-ea"/>
        </a:defRPr>
      </a:lvl9pPr>
    </p:bodyStyle>
    <p:otherStyle>
      <a:defPPr>
        <a:defRPr lang="en-US"/>
      </a:defPPr>
      <a:lvl1pPr marL="0" algn="l" defTabSz="503763" rtl="0" eaLnBrk="1" latinLnBrk="0" hangingPunct="1">
        <a:defRPr sz="2000" kern="1200">
          <a:solidFill>
            <a:schemeClr val="tx1"/>
          </a:solidFill>
          <a:latin typeface="+mn-lt"/>
          <a:ea typeface="+mn-ea"/>
          <a:cs typeface="+mn-cs"/>
        </a:defRPr>
      </a:lvl1pPr>
      <a:lvl2pPr marL="503763" algn="l" defTabSz="503763" rtl="0" eaLnBrk="1" latinLnBrk="0" hangingPunct="1">
        <a:defRPr sz="2000" kern="1200">
          <a:solidFill>
            <a:schemeClr val="tx1"/>
          </a:solidFill>
          <a:latin typeface="+mn-lt"/>
          <a:ea typeface="+mn-ea"/>
          <a:cs typeface="+mn-cs"/>
        </a:defRPr>
      </a:lvl2pPr>
      <a:lvl3pPr marL="1007525" algn="l" defTabSz="503763" rtl="0" eaLnBrk="1" latinLnBrk="0" hangingPunct="1">
        <a:defRPr sz="2000" kern="1200">
          <a:solidFill>
            <a:schemeClr val="tx1"/>
          </a:solidFill>
          <a:latin typeface="+mn-lt"/>
          <a:ea typeface="+mn-ea"/>
          <a:cs typeface="+mn-cs"/>
        </a:defRPr>
      </a:lvl3pPr>
      <a:lvl4pPr marL="1511289" algn="l" defTabSz="503763" rtl="0" eaLnBrk="1" latinLnBrk="0" hangingPunct="1">
        <a:defRPr sz="2000" kern="1200">
          <a:solidFill>
            <a:schemeClr val="tx1"/>
          </a:solidFill>
          <a:latin typeface="+mn-lt"/>
          <a:ea typeface="+mn-ea"/>
          <a:cs typeface="+mn-cs"/>
        </a:defRPr>
      </a:lvl4pPr>
      <a:lvl5pPr marL="2015050" algn="l" defTabSz="503763" rtl="0" eaLnBrk="1" latinLnBrk="0" hangingPunct="1">
        <a:defRPr sz="2000" kern="1200">
          <a:solidFill>
            <a:schemeClr val="tx1"/>
          </a:solidFill>
          <a:latin typeface="+mn-lt"/>
          <a:ea typeface="+mn-ea"/>
          <a:cs typeface="+mn-cs"/>
        </a:defRPr>
      </a:lvl5pPr>
      <a:lvl6pPr marL="2518813" algn="l" defTabSz="503763" rtl="0" eaLnBrk="1" latinLnBrk="0" hangingPunct="1">
        <a:defRPr sz="2000" kern="1200">
          <a:solidFill>
            <a:schemeClr val="tx1"/>
          </a:solidFill>
          <a:latin typeface="+mn-lt"/>
          <a:ea typeface="+mn-ea"/>
          <a:cs typeface="+mn-cs"/>
        </a:defRPr>
      </a:lvl6pPr>
      <a:lvl7pPr marL="3022575" algn="l" defTabSz="503763" rtl="0" eaLnBrk="1" latinLnBrk="0" hangingPunct="1">
        <a:defRPr sz="2000" kern="1200">
          <a:solidFill>
            <a:schemeClr val="tx1"/>
          </a:solidFill>
          <a:latin typeface="+mn-lt"/>
          <a:ea typeface="+mn-ea"/>
          <a:cs typeface="+mn-cs"/>
        </a:defRPr>
      </a:lvl7pPr>
      <a:lvl8pPr marL="3526337" algn="l" defTabSz="503763" rtl="0" eaLnBrk="1" latinLnBrk="0" hangingPunct="1">
        <a:defRPr sz="2000" kern="1200">
          <a:solidFill>
            <a:schemeClr val="tx1"/>
          </a:solidFill>
          <a:latin typeface="+mn-lt"/>
          <a:ea typeface="+mn-ea"/>
          <a:cs typeface="+mn-cs"/>
        </a:defRPr>
      </a:lvl8pPr>
      <a:lvl9pPr marL="4030100" algn="l" defTabSz="503763"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756047" y="671971"/>
            <a:ext cx="8568531" cy="125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83" tIns="50392" rIns="100783" bIns="50392"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756047" y="2183906"/>
            <a:ext cx="8568531" cy="453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83" tIns="50392" rIns="100783" bIns="5039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6047" y="6887704"/>
            <a:ext cx="2100130" cy="503978"/>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lvl1pPr algn="l">
              <a:defRPr kumimoji="0" sz="1500" b="0">
                <a:solidFill>
                  <a:srgbClr val="000000"/>
                </a:solidFill>
                <a:ea typeface="ＭＳ Ｐゴシック" charset="-128"/>
                <a:cs typeface="ＭＳ Ｐゴシック" charset="-128"/>
              </a:defRPr>
            </a:lvl1pPr>
          </a:lstStyle>
          <a:p>
            <a:pPr defTabSz="914400" eaLnBrk="0">
              <a:lnSpc>
                <a:spcPct val="100000"/>
              </a:lnSpc>
              <a:buClrTx/>
              <a:buSzTx/>
              <a:buFontTx/>
              <a:buNone/>
              <a:defRPr/>
            </a:pPr>
            <a:endParaRPr lang="en-US"/>
          </a:p>
        </p:txBody>
      </p:sp>
      <p:sp>
        <p:nvSpPr>
          <p:cNvPr id="1029" name="Rectangle 5"/>
          <p:cNvSpPr>
            <a:spLocks noGrp="1" noChangeArrowheads="1"/>
          </p:cNvSpPr>
          <p:nvPr>
            <p:ph type="ftr" sz="quarter" idx="3"/>
          </p:nvPr>
        </p:nvSpPr>
        <p:spPr bwMode="auto">
          <a:xfrm>
            <a:off x="3444214" y="6887704"/>
            <a:ext cx="3192198" cy="503978"/>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lvl1pPr algn="ctr">
              <a:defRPr kumimoji="0" sz="1500" b="0">
                <a:solidFill>
                  <a:srgbClr val="000000"/>
                </a:solidFill>
                <a:ea typeface="ＭＳ Ｐゴシック" charset="-128"/>
                <a:cs typeface="ＭＳ Ｐゴシック" charset="-128"/>
              </a:defRPr>
            </a:lvl1pPr>
          </a:lstStyle>
          <a:p>
            <a:pPr defTabSz="914400" eaLnBrk="0">
              <a:lnSpc>
                <a:spcPct val="100000"/>
              </a:lnSpc>
              <a:buClrTx/>
              <a:buSzTx/>
              <a:buFontTx/>
              <a:buNone/>
              <a:defRPr/>
            </a:pPr>
            <a:endParaRPr lang="en-US"/>
          </a:p>
        </p:txBody>
      </p:sp>
      <p:sp>
        <p:nvSpPr>
          <p:cNvPr id="1030" name="Rectangle 6"/>
          <p:cNvSpPr>
            <a:spLocks noGrp="1" noChangeArrowheads="1"/>
          </p:cNvSpPr>
          <p:nvPr>
            <p:ph type="sldNum" sz="quarter" idx="4"/>
          </p:nvPr>
        </p:nvSpPr>
        <p:spPr bwMode="auto">
          <a:xfrm>
            <a:off x="7224448" y="6887704"/>
            <a:ext cx="2100130" cy="503978"/>
          </a:xfrm>
          <a:prstGeom prst="rect">
            <a:avLst/>
          </a:prstGeom>
          <a:noFill/>
          <a:ln w="9525">
            <a:noFill/>
            <a:miter lim="800000"/>
            <a:headEnd/>
            <a:tailEnd/>
          </a:ln>
        </p:spPr>
        <p:txBody>
          <a:bodyPr vert="horz" wrap="square" lIns="100783" tIns="50392" rIns="100783" bIns="50392" numCol="1" anchor="t" anchorCtr="0" compatLnSpc="1">
            <a:prstTxWarp prst="textNoShape">
              <a:avLst/>
            </a:prstTxWarp>
          </a:bodyPr>
          <a:lstStyle>
            <a:lvl1pPr algn="r">
              <a:defRPr kumimoji="0" sz="1500" b="0">
                <a:solidFill>
                  <a:srgbClr val="000000"/>
                </a:solidFill>
              </a:defRPr>
            </a:lvl1pPr>
          </a:lstStyle>
          <a:p>
            <a:pPr defTabSz="914400" eaLnBrk="0">
              <a:lnSpc>
                <a:spcPct val="100000"/>
              </a:lnSpc>
              <a:buClrTx/>
              <a:buSzTx/>
              <a:buFontTx/>
              <a:buNone/>
              <a:defRPr/>
            </a:pPr>
            <a:fld id="{78461B96-2DDE-1E4B-841C-DBA8A98E050B}" type="slidenum">
              <a:rPr lang="en-US">
                <a:ea typeface="ＭＳ Ｐゴシック" charset="0"/>
                <a:cs typeface="ＭＳ Ｐゴシック" charset="0"/>
              </a:rPr>
              <a:pPr defTabSz="914400" eaLnBrk="0">
                <a:lnSpc>
                  <a:spcPct val="100000"/>
                </a:lnSpc>
                <a:buClrTx/>
                <a:buSzTx/>
                <a:buFontTx/>
                <a:buNone/>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46335692"/>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ctr" rtl="0" eaLnBrk="0" fontAlgn="base" hangingPunct="0">
        <a:spcBef>
          <a:spcPct val="0"/>
        </a:spcBef>
        <a:spcAft>
          <a:spcPct val="0"/>
        </a:spcAft>
        <a:defRPr sz="4900">
          <a:solidFill>
            <a:schemeClr val="tx2"/>
          </a:solidFill>
          <a:latin typeface="+mj-lt"/>
          <a:ea typeface="+mj-ea"/>
          <a:cs typeface="+mj-cs"/>
        </a:defRPr>
      </a:lvl1pPr>
      <a:lvl2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2pPr>
      <a:lvl3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3pPr>
      <a:lvl4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4pPr>
      <a:lvl5pPr algn="ctr" rtl="0" eaLnBrk="0" fontAlgn="base" hangingPunct="0">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5pPr>
      <a:lvl6pPr marL="503920"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6pPr>
      <a:lvl7pPr marL="1007838"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7pPr>
      <a:lvl8pPr marL="1511758"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8pPr>
      <a:lvl9pPr marL="2015677" algn="ctr" rtl="0" fontAlgn="base">
        <a:spcBef>
          <a:spcPct val="0"/>
        </a:spcBef>
        <a:spcAft>
          <a:spcPct val="0"/>
        </a:spcAft>
        <a:defRPr sz="4900">
          <a:solidFill>
            <a:schemeClr val="tx2"/>
          </a:solidFill>
          <a:latin typeface="Arial" pitchFamily="33" charset="0"/>
          <a:ea typeface="ＭＳ Ｐゴシック" pitchFamily="33" charset="-128"/>
          <a:cs typeface="ＭＳ Ｐゴシック" pitchFamily="33" charset="-128"/>
        </a:defRPr>
      </a:lvl9pPr>
    </p:titleStyle>
    <p:bodyStyle>
      <a:lvl1pPr marL="377940" indent="-377940" algn="l" rtl="0" eaLnBrk="0" fontAlgn="base" hangingPunct="0">
        <a:spcBef>
          <a:spcPct val="20000"/>
        </a:spcBef>
        <a:spcAft>
          <a:spcPct val="0"/>
        </a:spcAft>
        <a:buChar char="•"/>
        <a:defRPr sz="3500">
          <a:solidFill>
            <a:schemeClr val="tx1"/>
          </a:solidFill>
          <a:latin typeface="+mn-lt"/>
          <a:ea typeface="+mn-ea"/>
          <a:cs typeface="+mn-cs"/>
        </a:defRPr>
      </a:lvl1pPr>
      <a:lvl2pPr marL="818869" indent="-314949" algn="l" rtl="0" eaLnBrk="0" fontAlgn="base" hangingPunct="0">
        <a:spcBef>
          <a:spcPct val="20000"/>
        </a:spcBef>
        <a:spcAft>
          <a:spcPct val="0"/>
        </a:spcAft>
        <a:buChar char="–"/>
        <a:defRPr sz="3100">
          <a:solidFill>
            <a:schemeClr val="tx1"/>
          </a:solidFill>
          <a:latin typeface="+mn-lt"/>
          <a:ea typeface="+mn-ea"/>
        </a:defRPr>
      </a:lvl2pPr>
      <a:lvl3pPr marL="1259799" indent="-251960" algn="l" rtl="0" eaLnBrk="0" fontAlgn="base" hangingPunct="0">
        <a:spcBef>
          <a:spcPct val="20000"/>
        </a:spcBef>
        <a:spcAft>
          <a:spcPct val="0"/>
        </a:spcAft>
        <a:buChar char="•"/>
        <a:defRPr sz="2600">
          <a:solidFill>
            <a:schemeClr val="tx1"/>
          </a:solidFill>
          <a:latin typeface="+mn-lt"/>
          <a:ea typeface="+mn-ea"/>
        </a:defRPr>
      </a:lvl3pPr>
      <a:lvl4pPr marL="1763717" indent="-251960" algn="l" rtl="0" eaLnBrk="0" fontAlgn="base" hangingPunct="0">
        <a:spcBef>
          <a:spcPct val="20000"/>
        </a:spcBef>
        <a:spcAft>
          <a:spcPct val="0"/>
        </a:spcAft>
        <a:buChar char="–"/>
        <a:defRPr sz="2200">
          <a:solidFill>
            <a:schemeClr val="tx1"/>
          </a:solidFill>
          <a:latin typeface="+mn-lt"/>
          <a:ea typeface="+mn-ea"/>
        </a:defRPr>
      </a:lvl4pPr>
      <a:lvl5pPr marL="2267637" indent="-251960" algn="l" rtl="0" eaLnBrk="0" fontAlgn="base" hangingPunct="0">
        <a:spcBef>
          <a:spcPct val="20000"/>
        </a:spcBef>
        <a:spcAft>
          <a:spcPct val="0"/>
        </a:spcAft>
        <a:buChar char="»"/>
        <a:defRPr sz="2200">
          <a:solidFill>
            <a:schemeClr val="tx1"/>
          </a:solidFill>
          <a:latin typeface="+mn-lt"/>
          <a:ea typeface="+mn-ea"/>
        </a:defRPr>
      </a:lvl5pPr>
      <a:lvl6pPr marL="2771557" indent="-251960" algn="l" rtl="0" fontAlgn="base">
        <a:spcBef>
          <a:spcPct val="20000"/>
        </a:spcBef>
        <a:spcAft>
          <a:spcPct val="0"/>
        </a:spcAft>
        <a:buChar char="»"/>
        <a:defRPr sz="2200">
          <a:solidFill>
            <a:schemeClr val="tx1"/>
          </a:solidFill>
          <a:latin typeface="+mn-lt"/>
          <a:ea typeface="+mn-ea"/>
        </a:defRPr>
      </a:lvl6pPr>
      <a:lvl7pPr marL="3275476" indent="-251960" algn="l" rtl="0" fontAlgn="base">
        <a:spcBef>
          <a:spcPct val="20000"/>
        </a:spcBef>
        <a:spcAft>
          <a:spcPct val="0"/>
        </a:spcAft>
        <a:buChar char="»"/>
        <a:defRPr sz="2200">
          <a:solidFill>
            <a:schemeClr val="tx1"/>
          </a:solidFill>
          <a:latin typeface="+mn-lt"/>
          <a:ea typeface="+mn-ea"/>
        </a:defRPr>
      </a:lvl7pPr>
      <a:lvl8pPr marL="3779395" indent="-251960" algn="l" rtl="0" fontAlgn="base">
        <a:spcBef>
          <a:spcPct val="20000"/>
        </a:spcBef>
        <a:spcAft>
          <a:spcPct val="0"/>
        </a:spcAft>
        <a:buChar char="»"/>
        <a:defRPr sz="2200">
          <a:solidFill>
            <a:schemeClr val="tx1"/>
          </a:solidFill>
          <a:latin typeface="+mn-lt"/>
          <a:ea typeface="+mn-ea"/>
        </a:defRPr>
      </a:lvl8pPr>
      <a:lvl9pPr marL="4283314" indent="-251960" algn="l" rtl="0" fontAlgn="base">
        <a:spcBef>
          <a:spcPct val="20000"/>
        </a:spcBef>
        <a:spcAft>
          <a:spcPct val="0"/>
        </a:spcAft>
        <a:buChar char="»"/>
        <a:defRPr sz="2200">
          <a:solidFill>
            <a:schemeClr val="tx1"/>
          </a:solidFill>
          <a:latin typeface="+mn-lt"/>
          <a:ea typeface="+mn-ea"/>
        </a:defRPr>
      </a:lvl9pPr>
    </p:bodyStyle>
    <p:otherStyle>
      <a:defPPr>
        <a:defRPr lang="en-US"/>
      </a:defPPr>
      <a:lvl1pPr marL="0" algn="l" defTabSz="503920" rtl="0" eaLnBrk="1" latinLnBrk="0" hangingPunct="1">
        <a:defRPr sz="2000" kern="1200">
          <a:solidFill>
            <a:schemeClr val="tx1"/>
          </a:solidFill>
          <a:latin typeface="+mn-lt"/>
          <a:ea typeface="+mn-ea"/>
          <a:cs typeface="+mn-cs"/>
        </a:defRPr>
      </a:lvl1pPr>
      <a:lvl2pPr marL="503920" algn="l" defTabSz="503920" rtl="0" eaLnBrk="1" latinLnBrk="0" hangingPunct="1">
        <a:defRPr sz="2000" kern="1200">
          <a:solidFill>
            <a:schemeClr val="tx1"/>
          </a:solidFill>
          <a:latin typeface="+mn-lt"/>
          <a:ea typeface="+mn-ea"/>
          <a:cs typeface="+mn-cs"/>
        </a:defRPr>
      </a:lvl2pPr>
      <a:lvl3pPr marL="1007838" algn="l" defTabSz="503920" rtl="0" eaLnBrk="1" latinLnBrk="0" hangingPunct="1">
        <a:defRPr sz="2000" kern="1200">
          <a:solidFill>
            <a:schemeClr val="tx1"/>
          </a:solidFill>
          <a:latin typeface="+mn-lt"/>
          <a:ea typeface="+mn-ea"/>
          <a:cs typeface="+mn-cs"/>
        </a:defRPr>
      </a:lvl3pPr>
      <a:lvl4pPr marL="1511758" algn="l" defTabSz="503920" rtl="0" eaLnBrk="1" latinLnBrk="0" hangingPunct="1">
        <a:defRPr sz="2000" kern="1200">
          <a:solidFill>
            <a:schemeClr val="tx1"/>
          </a:solidFill>
          <a:latin typeface="+mn-lt"/>
          <a:ea typeface="+mn-ea"/>
          <a:cs typeface="+mn-cs"/>
        </a:defRPr>
      </a:lvl4pPr>
      <a:lvl5pPr marL="2015677" algn="l" defTabSz="503920" rtl="0" eaLnBrk="1" latinLnBrk="0" hangingPunct="1">
        <a:defRPr sz="2000" kern="1200">
          <a:solidFill>
            <a:schemeClr val="tx1"/>
          </a:solidFill>
          <a:latin typeface="+mn-lt"/>
          <a:ea typeface="+mn-ea"/>
          <a:cs typeface="+mn-cs"/>
        </a:defRPr>
      </a:lvl5pPr>
      <a:lvl6pPr marL="2519597" algn="l" defTabSz="503920" rtl="0" eaLnBrk="1" latinLnBrk="0" hangingPunct="1">
        <a:defRPr sz="2000" kern="1200">
          <a:solidFill>
            <a:schemeClr val="tx1"/>
          </a:solidFill>
          <a:latin typeface="+mn-lt"/>
          <a:ea typeface="+mn-ea"/>
          <a:cs typeface="+mn-cs"/>
        </a:defRPr>
      </a:lvl6pPr>
      <a:lvl7pPr marL="3023515" algn="l" defTabSz="503920" rtl="0" eaLnBrk="1" latinLnBrk="0" hangingPunct="1">
        <a:defRPr sz="2000" kern="1200">
          <a:solidFill>
            <a:schemeClr val="tx1"/>
          </a:solidFill>
          <a:latin typeface="+mn-lt"/>
          <a:ea typeface="+mn-ea"/>
          <a:cs typeface="+mn-cs"/>
        </a:defRPr>
      </a:lvl7pPr>
      <a:lvl8pPr marL="3527435" algn="l" defTabSz="503920" rtl="0" eaLnBrk="1" latinLnBrk="0" hangingPunct="1">
        <a:defRPr sz="2000" kern="1200">
          <a:solidFill>
            <a:schemeClr val="tx1"/>
          </a:solidFill>
          <a:latin typeface="+mn-lt"/>
          <a:ea typeface="+mn-ea"/>
          <a:cs typeface="+mn-cs"/>
        </a:defRPr>
      </a:lvl8pPr>
      <a:lvl9pPr marL="4031354" algn="l" defTabSz="50392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png"/><Relationship Id="rId1" Type="http://schemas.openxmlformats.org/officeDocument/2006/relationships/slideLayout" Target="../slideLayouts/slideLayout70.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8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53.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png"/><Relationship Id="rId1" Type="http://schemas.openxmlformats.org/officeDocument/2006/relationships/slideLayout" Target="../slideLayouts/slideLayout4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1" Type="http://schemas.openxmlformats.org/officeDocument/2006/relationships/slideLayout" Target="../slideLayouts/slideLayout31.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58.jpeg"/><Relationship Id="rId6" Type="http://schemas.openxmlformats.org/officeDocument/2006/relationships/image" Target="../media/image55.jpeg"/><Relationship Id="rId7"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package" Target="../embeddings/Microsoft_Word_Document1.docx"/><Relationship Id="rId5" Type="http://schemas.openxmlformats.org/officeDocument/2006/relationships/image" Target="../media/image68.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package" Target="../embeddings/Microsoft_Word_Document2.docx"/><Relationship Id="rId5" Type="http://schemas.openxmlformats.org/officeDocument/2006/relationships/image" Target="../media/image69.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package" Target="../embeddings/Microsoft_Word_Document3.docx"/><Relationship Id="rId5" Type="http://schemas.openxmlformats.org/officeDocument/2006/relationships/image" Target="../media/image70.e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080" y="-411163"/>
            <a:ext cx="10661651" cy="812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 name="Rectangle 1"/>
          <p:cNvSpPr>
            <a:spLocks noGrp="1" noChangeArrowheads="1"/>
          </p:cNvSpPr>
          <p:nvPr>
            <p:ph type="title"/>
          </p:nvPr>
        </p:nvSpPr>
        <p:spPr>
          <a:xfrm>
            <a:off x="22225" y="-411159"/>
            <a:ext cx="9966325" cy="914401"/>
          </a:xfrm>
          <a:solidFill>
            <a:schemeClr val="tx2">
              <a:alpha val="73000"/>
            </a:schemeClr>
          </a:solidFill>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3200" dirty="0">
                <a:solidFill>
                  <a:schemeClr val="bg1"/>
                </a:solidFill>
              </a:rPr>
              <a:t>A shift from parasitism to the free-living lifestyle in early evolution of house dust mites </a:t>
            </a:r>
          </a:p>
        </p:txBody>
      </p:sp>
      <p:sp>
        <p:nvSpPr>
          <p:cNvPr id="3074" name="Rectangle 2"/>
          <p:cNvSpPr>
            <a:spLocks noGrp="1" noChangeArrowheads="1"/>
          </p:cNvSpPr>
          <p:nvPr>
            <p:ph type="subTitle" idx="4294967295"/>
          </p:nvPr>
        </p:nvSpPr>
        <p:spPr>
          <a:xfrm>
            <a:off x="-369888" y="6827837"/>
            <a:ext cx="4191000" cy="990600"/>
          </a:xfrm>
          <a:solidFill>
            <a:schemeClr val="tx1">
              <a:alpha val="77000"/>
            </a:schemeClr>
          </a:solidFill>
        </p:spPr>
        <p:txBody>
          <a:bodyPr tIns="22899" anchor="ctr"/>
          <a:lstStyle/>
          <a:p>
            <a:pPr marL="0" indent="0" algn="ctr" defTabSz="456536" eaLnBrk="1">
              <a:spcAft>
                <a:spcPct val="0"/>
              </a:spcAft>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Lst>
              <a:defRPr/>
            </a:pPr>
            <a:r>
              <a:rPr lang="en-US" sz="1700" dirty="0">
                <a:solidFill>
                  <a:srgbClr val="FFFFFF"/>
                </a:solidFill>
                <a:latin typeface="ArialMT" charset="0"/>
                <a:cs typeface="ArialMT" charset="0"/>
              </a:rPr>
              <a:t>II Latin-American Congress of Acarology </a:t>
            </a:r>
          </a:p>
          <a:p>
            <a:pPr marL="0" indent="0" algn="ctr" defTabSz="456536" eaLnBrk="1">
              <a:spcAft>
                <a:spcPct val="0"/>
              </a:spcAft>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Lst>
              <a:defRPr/>
            </a:pPr>
            <a:r>
              <a:rPr lang="en-US" sz="1700" dirty="0">
                <a:solidFill>
                  <a:srgbClr val="FFFFFF"/>
                </a:solidFill>
                <a:latin typeface="ArialMT" charset="0"/>
                <a:cs typeface="ArialMT" charset="0"/>
              </a:rPr>
              <a:t>Montenegro, Quindío, Colombia, May 29 2016</a:t>
            </a:r>
          </a:p>
        </p:txBody>
      </p:sp>
      <p:pic>
        <p:nvPicPr>
          <p:cNvPr id="78852" name="Picture 5" descr="sneez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888" y="427037"/>
            <a:ext cx="949325"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1"/>
          <p:cNvSpPr>
            <a:spLocks noChangeArrowheads="1"/>
          </p:cNvSpPr>
          <p:nvPr/>
        </p:nvSpPr>
        <p:spPr bwMode="auto">
          <a:xfrm>
            <a:off x="5726113" y="6980237"/>
            <a:ext cx="4648200" cy="762000"/>
          </a:xfrm>
          <a:prstGeom prst="rect">
            <a:avLst/>
          </a:prstGeom>
          <a:solidFill>
            <a:schemeClr val="tx1">
              <a:alpha val="70000"/>
            </a:schemeClr>
          </a:solidFill>
          <a:ln>
            <a:noFill/>
          </a:ln>
          <a:effectLst/>
          <a:extLst/>
        </p:spPr>
        <p:txBody>
          <a:bodyPr lIns="92008" tIns="46004" rIns="92008" bIns="46004" anchor="ctr"/>
          <a:lstStyle/>
          <a:p>
            <a:pPr algn="ctr">
              <a:defRPr/>
            </a:pPr>
            <a:r>
              <a:rPr lang="en-US" baseline="30000" dirty="0">
                <a:solidFill>
                  <a:schemeClr val="bg1"/>
                </a:solidFill>
                <a:latin typeface="Times New Roman" charset="0"/>
                <a:cs typeface="+mn-cs"/>
              </a:rPr>
              <a:t>1</a:t>
            </a:r>
            <a:r>
              <a:rPr lang="en-US" dirty="0">
                <a:solidFill>
                  <a:schemeClr val="bg1"/>
                </a:solidFill>
                <a:latin typeface="Times New Roman" charset="0"/>
                <a:cs typeface="+mn-cs"/>
              </a:rPr>
              <a:t> University of Michigan, Ann Arbor, MI, USA </a:t>
            </a:r>
          </a:p>
          <a:p>
            <a:pPr algn="ctr">
              <a:defRPr/>
            </a:pPr>
            <a:r>
              <a:rPr lang="en-US" baseline="30000" dirty="0">
                <a:solidFill>
                  <a:schemeClr val="bg1"/>
                </a:solidFill>
                <a:latin typeface="Times New Roman" charset="0"/>
                <a:cs typeface="+mn-cs"/>
              </a:rPr>
              <a:t>2</a:t>
            </a:r>
            <a:r>
              <a:rPr lang="en-US" dirty="0">
                <a:solidFill>
                  <a:schemeClr val="bg1"/>
                </a:solidFill>
                <a:latin typeface="Times New Roman" charset="0"/>
                <a:cs typeface="+mn-cs"/>
              </a:rPr>
              <a:t> Tyumen State University, Tyumen, Russia</a:t>
            </a:r>
          </a:p>
        </p:txBody>
      </p:sp>
      <p:sp>
        <p:nvSpPr>
          <p:cNvPr id="7" name="Rectangle 41"/>
          <p:cNvSpPr>
            <a:spLocks noChangeArrowheads="1"/>
          </p:cNvSpPr>
          <p:nvPr/>
        </p:nvSpPr>
        <p:spPr bwMode="auto">
          <a:xfrm>
            <a:off x="7402513" y="6751637"/>
            <a:ext cx="1905000" cy="381000"/>
          </a:xfrm>
          <a:prstGeom prst="rect">
            <a:avLst/>
          </a:prstGeom>
          <a:solidFill>
            <a:schemeClr val="tx1">
              <a:alpha val="70000"/>
            </a:schemeClr>
          </a:solidFill>
          <a:ln>
            <a:noFill/>
          </a:ln>
          <a:effectLst/>
          <a:extLst/>
        </p:spPr>
        <p:txBody>
          <a:bodyPr lIns="92008" tIns="46004" rIns="92008" bIns="46004" anchor="ctr"/>
          <a:lstStyle/>
          <a:p>
            <a:pPr algn="ctr">
              <a:defRPr/>
            </a:pPr>
            <a:r>
              <a:rPr lang="en-US" b="0" dirty="0" err="1">
                <a:solidFill>
                  <a:schemeClr val="bg1"/>
                </a:solidFill>
                <a:latin typeface="Book Antiqua" charset="0"/>
                <a:cs typeface="+mn-cs"/>
              </a:rPr>
              <a:t>Pavel</a:t>
            </a:r>
            <a:r>
              <a:rPr lang="en-US" b="0" dirty="0">
                <a:solidFill>
                  <a:schemeClr val="bg1"/>
                </a:solidFill>
                <a:latin typeface="Book Antiqua" charset="0"/>
                <a:cs typeface="+mn-cs"/>
              </a:rPr>
              <a:t> </a:t>
            </a:r>
            <a:r>
              <a:rPr lang="en-US" b="0" dirty="0" smtClean="0">
                <a:solidFill>
                  <a:schemeClr val="bg1"/>
                </a:solidFill>
                <a:latin typeface="Book Antiqua" charset="0"/>
                <a:cs typeface="+mn-cs"/>
              </a:rPr>
              <a:t>Klimov</a:t>
            </a:r>
            <a:r>
              <a:rPr lang="en-US" baseline="30000" dirty="0" smtClean="0">
                <a:solidFill>
                  <a:schemeClr val="bg1"/>
                </a:solidFill>
                <a:latin typeface="Times New Roman" charset="0"/>
                <a:cs typeface="+mn-cs"/>
              </a:rPr>
              <a:t>1,2</a:t>
            </a:r>
            <a:r>
              <a:rPr lang="en-US" dirty="0">
                <a:solidFill>
                  <a:schemeClr val="bg1"/>
                </a:solidFill>
                <a:latin typeface="Times New Roman" charset="0"/>
                <a:cs typeface="+mn-cs"/>
              </a:rPr>
              <a:t/>
            </a:r>
            <a:br>
              <a:rPr lang="en-US" dirty="0">
                <a:solidFill>
                  <a:schemeClr val="bg1"/>
                </a:solidFill>
                <a:latin typeface="Times New Roman" charset="0"/>
                <a:cs typeface="+mn-cs"/>
              </a:rPr>
            </a:br>
            <a:endParaRPr lang="en-US" dirty="0">
              <a:solidFill>
                <a:schemeClr val="bg1"/>
              </a:solidFill>
              <a:latin typeface="Times New Roman" charset="0"/>
              <a:cs typeface="+mn-cs"/>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descr="E:\work at UM\pics\SP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257174"/>
            <a:ext cx="346710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2" name="Picture 5" descr="E:\work at UM\pics\SP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328613"/>
            <a:ext cx="3449638"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6" descr="E:\work at UM\pics\SPT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388" y="4283075"/>
            <a:ext cx="42243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p:cNvSpPr>
            <a:spLocks noChangeArrowheads="1"/>
          </p:cNvSpPr>
          <p:nvPr/>
        </p:nvSpPr>
        <p:spPr bwMode="auto">
          <a:xfrm>
            <a:off x="1108075" y="2914651"/>
            <a:ext cx="3525838" cy="8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spAutoFit/>
          </a:bodyPr>
          <a:lstStyle/>
          <a:p>
            <a:r>
              <a:rPr lang="en-US">
                <a:latin typeface="Gill Sans MT" charset="0"/>
              </a:rPr>
              <a:t>First the skin of the fore arm of the patient is cleaned with an alcohol swab </a:t>
            </a:r>
          </a:p>
        </p:txBody>
      </p:sp>
      <p:sp>
        <p:nvSpPr>
          <p:cNvPr id="6" name="Notched Right Arrow 5"/>
          <p:cNvSpPr/>
          <p:nvPr/>
        </p:nvSpPr>
        <p:spPr>
          <a:xfrm>
            <a:off x="4962525" y="1427168"/>
            <a:ext cx="833438" cy="504825"/>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0641" tIns="50323" rIns="100641" bIns="50323" anchor="ctr"/>
          <a:lstStyle/>
          <a:p>
            <a:pPr algn="ctr" defTabSz="456536" fontAlgn="auto">
              <a:spcBef>
                <a:spcPts val="0"/>
              </a:spcBef>
              <a:spcAft>
                <a:spcPts val="0"/>
              </a:spcAft>
              <a:defRPr/>
            </a:pPr>
            <a:endParaRPr lang="en-US"/>
          </a:p>
        </p:txBody>
      </p:sp>
      <p:sp>
        <p:nvSpPr>
          <p:cNvPr id="92166" name="Rectangle 7"/>
          <p:cNvSpPr>
            <a:spLocks noChangeArrowheads="1"/>
          </p:cNvSpPr>
          <p:nvPr/>
        </p:nvSpPr>
        <p:spPr bwMode="auto">
          <a:xfrm>
            <a:off x="5821363" y="2882902"/>
            <a:ext cx="4116388" cy="139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spAutoFit/>
          </a:bodyPr>
          <a:lstStyle/>
          <a:p>
            <a:pPr marL="312513" indent="-312513">
              <a:buFont typeface="Arial" charset="0"/>
              <a:buChar char="•"/>
            </a:pPr>
            <a:r>
              <a:rPr lang="en-US">
                <a:latin typeface="Gill Sans MT" charset="0"/>
              </a:rPr>
              <a:t>Names of the aero allergens to be tested written on the forearm</a:t>
            </a:r>
          </a:p>
          <a:p>
            <a:pPr marL="312513" indent="-312513">
              <a:buFont typeface="Arial" charset="0"/>
              <a:buChar char="•"/>
            </a:pPr>
            <a:r>
              <a:rPr lang="en-US">
                <a:latin typeface="Gill Sans MT" charset="0"/>
              </a:rPr>
              <a:t>Drops of particular allergen placed against the name written and pricked with disposable a lancet</a:t>
            </a:r>
          </a:p>
        </p:txBody>
      </p:sp>
      <p:sp>
        <p:nvSpPr>
          <p:cNvPr id="9" name="Oval 8"/>
          <p:cNvSpPr/>
          <p:nvPr/>
        </p:nvSpPr>
        <p:spPr>
          <a:xfrm>
            <a:off x="1679575" y="5040313"/>
            <a:ext cx="923925" cy="1008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641" tIns="50323" rIns="100641" bIns="50323" anchor="ctr"/>
          <a:lstStyle/>
          <a:p>
            <a:pPr algn="ctr" defTabSz="456536" fontAlgn="auto">
              <a:spcBef>
                <a:spcPts val="0"/>
              </a:spcBef>
              <a:spcAft>
                <a:spcPts val="0"/>
              </a:spcAft>
              <a:defRPr/>
            </a:pPr>
            <a:endParaRPr lang="en-US"/>
          </a:p>
        </p:txBody>
      </p:sp>
      <p:sp>
        <p:nvSpPr>
          <p:cNvPr id="13" name="Bent Arrow 12"/>
          <p:cNvSpPr/>
          <p:nvPr/>
        </p:nvSpPr>
        <p:spPr>
          <a:xfrm rot="10800000">
            <a:off x="6065837" y="5064130"/>
            <a:ext cx="1776413" cy="1368425"/>
          </a:xfrm>
          <a:prstGeom prst="ben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0641" tIns="50323" rIns="100641" bIns="50323" anchor="ctr"/>
          <a:lstStyle/>
          <a:p>
            <a:pPr algn="ctr" defTabSz="456536" fontAlgn="auto">
              <a:spcBef>
                <a:spcPts val="0"/>
              </a:spcBef>
              <a:spcAft>
                <a:spcPts val="0"/>
              </a:spcAft>
              <a:defRPr/>
            </a:pPr>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3" descr="debat_ponsan_edouard-napoleon_sleeping~OMfca300~10157_20041129_1439_25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0738" y="1316040"/>
            <a:ext cx="7786688"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Callout 15"/>
          <p:cNvSpPr/>
          <p:nvPr/>
        </p:nvSpPr>
        <p:spPr>
          <a:xfrm>
            <a:off x="4843463" y="1474789"/>
            <a:ext cx="1993900" cy="822325"/>
          </a:xfrm>
          <a:prstGeom prst="wedgeEllipseCallout">
            <a:avLst>
              <a:gd name="adj1" fmla="val -32977"/>
              <a:gd name="adj2" fmla="val 109529"/>
            </a:avLst>
          </a:prstGeom>
          <a:solidFill>
            <a:schemeClr val="bg1">
              <a:alpha val="74000"/>
            </a:schemeClr>
          </a:solidFill>
          <a:ln/>
        </p:spPr>
        <p:style>
          <a:lnRef idx="1">
            <a:schemeClr val="accent1"/>
          </a:lnRef>
          <a:fillRef idx="3">
            <a:schemeClr val="accent1"/>
          </a:fillRef>
          <a:effectRef idx="2">
            <a:schemeClr val="accent1"/>
          </a:effectRef>
          <a:fontRef idx="minor">
            <a:schemeClr val="lt1"/>
          </a:fontRef>
        </p:style>
        <p:txBody>
          <a:bodyPr lIns="100641" tIns="50323" rIns="100641" bIns="50323"/>
          <a:lstStyle/>
          <a:p>
            <a:pPr algn="ctr" defTabSz="456536">
              <a:defRPr/>
            </a:pPr>
            <a:r>
              <a:rPr lang="en-US" sz="1300" dirty="0">
                <a:solidFill>
                  <a:srgbClr val="0000FF"/>
                </a:solidFill>
              </a:rPr>
              <a:t>Sir, our troops are surrounded by the enemy</a:t>
            </a:r>
          </a:p>
        </p:txBody>
      </p:sp>
      <p:sp>
        <p:nvSpPr>
          <p:cNvPr id="17" name="Oval Callout 16"/>
          <p:cNvSpPr/>
          <p:nvPr/>
        </p:nvSpPr>
        <p:spPr>
          <a:xfrm>
            <a:off x="3498850" y="4200525"/>
            <a:ext cx="1665288" cy="630237"/>
          </a:xfrm>
          <a:prstGeom prst="wedgeEllipseCallout">
            <a:avLst>
              <a:gd name="adj1" fmla="val 82218"/>
              <a:gd name="adj2" fmla="val 2310"/>
            </a:avLst>
          </a:prstGeom>
          <a:solidFill>
            <a:schemeClr val="bg1">
              <a:alpha val="74000"/>
            </a:schemeClr>
          </a:solidFill>
          <a:ln/>
        </p:spPr>
        <p:style>
          <a:lnRef idx="1">
            <a:schemeClr val="accent1"/>
          </a:lnRef>
          <a:fillRef idx="3">
            <a:schemeClr val="accent1"/>
          </a:fillRef>
          <a:effectRef idx="2">
            <a:schemeClr val="accent1"/>
          </a:effectRef>
          <a:fontRef idx="minor">
            <a:schemeClr val="lt1"/>
          </a:fontRef>
        </p:style>
        <p:txBody>
          <a:bodyPr lIns="100641" tIns="50323" rIns="100641" bIns="50323"/>
          <a:lstStyle/>
          <a:p>
            <a:pPr algn="ctr" defTabSz="456536">
              <a:defRPr/>
            </a:pPr>
            <a:r>
              <a:rPr lang="en-US" sz="1300" dirty="0">
                <a:solidFill>
                  <a:srgbClr val="0000FF"/>
                </a:solidFill>
              </a:rPr>
              <a:t>No, mites did it first!</a:t>
            </a:r>
          </a:p>
        </p:txBody>
      </p:sp>
      <p:cxnSp>
        <p:nvCxnSpPr>
          <p:cNvPr id="21" name="Прямая со стрелкой 22"/>
          <p:cNvCxnSpPr>
            <a:cxnSpLocks noChangeShapeType="1"/>
          </p:cNvCxnSpPr>
          <p:nvPr/>
        </p:nvCxnSpPr>
        <p:spPr bwMode="auto">
          <a:xfrm>
            <a:off x="1279527" y="3338513"/>
            <a:ext cx="233363" cy="347662"/>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285" name="Rectangle 21"/>
          <p:cNvSpPr>
            <a:spLocks noChangeArrowheads="1"/>
          </p:cNvSpPr>
          <p:nvPr/>
        </p:nvSpPr>
        <p:spPr bwMode="auto">
          <a:xfrm>
            <a:off x="608013" y="3033713"/>
            <a:ext cx="1174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en-US" sz="1300"/>
              <a:t>Eyelash mite</a:t>
            </a:r>
          </a:p>
        </p:txBody>
      </p:sp>
      <p:cxnSp>
        <p:nvCxnSpPr>
          <p:cNvPr id="26" name="Прямая со стрелкой 22"/>
          <p:cNvCxnSpPr>
            <a:cxnSpLocks noChangeShapeType="1"/>
          </p:cNvCxnSpPr>
          <p:nvPr/>
        </p:nvCxnSpPr>
        <p:spPr bwMode="auto">
          <a:xfrm>
            <a:off x="2278063" y="3417892"/>
            <a:ext cx="0" cy="40640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287" name="Rectangle 26"/>
          <p:cNvSpPr>
            <a:spLocks noChangeArrowheads="1"/>
          </p:cNvSpPr>
          <p:nvPr/>
        </p:nvSpPr>
        <p:spPr bwMode="auto">
          <a:xfrm>
            <a:off x="1447802" y="2908300"/>
            <a:ext cx="14779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pPr algn="ctr"/>
            <a:r>
              <a:rPr lang="en-US" sz="1300"/>
              <a:t>Sarcoptic mange</a:t>
            </a:r>
          </a:p>
          <a:p>
            <a:pPr algn="ctr"/>
            <a:r>
              <a:rPr lang="en-US" sz="1300"/>
              <a:t> mite</a:t>
            </a:r>
          </a:p>
        </p:txBody>
      </p:sp>
      <p:cxnSp>
        <p:nvCxnSpPr>
          <p:cNvPr id="31" name="Прямая со стрелкой 22"/>
          <p:cNvCxnSpPr>
            <a:cxnSpLocks noChangeShapeType="1"/>
          </p:cNvCxnSpPr>
          <p:nvPr/>
        </p:nvCxnSpPr>
        <p:spPr bwMode="auto">
          <a:xfrm flipH="1">
            <a:off x="7575550" y="4610100"/>
            <a:ext cx="693738" cy="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289" name="Rectangle 31"/>
          <p:cNvSpPr>
            <a:spLocks noChangeArrowheads="1"/>
          </p:cNvSpPr>
          <p:nvPr/>
        </p:nvSpPr>
        <p:spPr bwMode="auto">
          <a:xfrm>
            <a:off x="8269288" y="4457700"/>
            <a:ext cx="131603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en-US" sz="1300"/>
              <a:t>Straw itch mite</a:t>
            </a:r>
          </a:p>
        </p:txBody>
      </p:sp>
      <p:cxnSp>
        <p:nvCxnSpPr>
          <p:cNvPr id="36" name="Прямая со стрелкой 22"/>
          <p:cNvCxnSpPr>
            <a:cxnSpLocks noChangeShapeType="1"/>
          </p:cNvCxnSpPr>
          <p:nvPr/>
        </p:nvCxnSpPr>
        <p:spPr bwMode="auto">
          <a:xfrm flipH="1" flipV="1">
            <a:off x="7429500" y="4792664"/>
            <a:ext cx="839788" cy="280987"/>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291" name="Rectangle 36"/>
          <p:cNvSpPr>
            <a:spLocks noChangeArrowheads="1"/>
          </p:cNvSpPr>
          <p:nvPr/>
        </p:nvSpPr>
        <p:spPr bwMode="auto">
          <a:xfrm>
            <a:off x="8255000" y="4968874"/>
            <a:ext cx="177323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en-US" sz="1300"/>
              <a:t>Stored product mites</a:t>
            </a:r>
          </a:p>
        </p:txBody>
      </p:sp>
      <p:cxnSp>
        <p:nvCxnSpPr>
          <p:cNvPr id="38" name="Прямая со стрелкой 22"/>
          <p:cNvCxnSpPr>
            <a:cxnSpLocks noChangeShapeType="1"/>
          </p:cNvCxnSpPr>
          <p:nvPr/>
        </p:nvCxnSpPr>
        <p:spPr bwMode="auto">
          <a:xfrm flipH="1" flipV="1">
            <a:off x="6697663" y="5868988"/>
            <a:ext cx="547688" cy="31750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293" name="Rectangle 38"/>
          <p:cNvSpPr>
            <a:spLocks noChangeArrowheads="1"/>
          </p:cNvSpPr>
          <p:nvPr/>
        </p:nvSpPr>
        <p:spPr bwMode="auto">
          <a:xfrm>
            <a:off x="6918325" y="6099175"/>
            <a:ext cx="11557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en-US" sz="1300"/>
              <a:t>Cheese mite</a:t>
            </a:r>
          </a:p>
        </p:txBody>
      </p:sp>
      <p:cxnSp>
        <p:nvCxnSpPr>
          <p:cNvPr id="40" name="Прямая со стрелкой 22"/>
          <p:cNvCxnSpPr>
            <a:cxnSpLocks noChangeShapeType="1"/>
          </p:cNvCxnSpPr>
          <p:nvPr/>
        </p:nvCxnSpPr>
        <p:spPr bwMode="auto">
          <a:xfrm flipH="1">
            <a:off x="7361238" y="3360739"/>
            <a:ext cx="693738" cy="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295" name="Rectangle 40"/>
          <p:cNvSpPr>
            <a:spLocks noChangeArrowheads="1"/>
          </p:cNvSpPr>
          <p:nvPr/>
        </p:nvSpPr>
        <p:spPr bwMode="auto">
          <a:xfrm>
            <a:off x="7975600" y="3208338"/>
            <a:ext cx="186372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de-DE" sz="1300"/>
              <a:t>chorioptic mange mite</a:t>
            </a:r>
            <a:endParaRPr lang="en-US" sz="1300"/>
          </a:p>
        </p:txBody>
      </p:sp>
      <p:cxnSp>
        <p:nvCxnSpPr>
          <p:cNvPr id="42" name="Прямая со стрелкой 22"/>
          <p:cNvCxnSpPr>
            <a:cxnSpLocks noChangeShapeType="1"/>
          </p:cNvCxnSpPr>
          <p:nvPr/>
        </p:nvCxnSpPr>
        <p:spPr bwMode="auto">
          <a:xfrm>
            <a:off x="7011987" y="1503363"/>
            <a:ext cx="233363" cy="33655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297" name="Rectangle 42"/>
          <p:cNvSpPr>
            <a:spLocks noChangeArrowheads="1"/>
          </p:cNvSpPr>
          <p:nvPr/>
        </p:nvSpPr>
        <p:spPr bwMode="auto">
          <a:xfrm>
            <a:off x="3440118" y="1839913"/>
            <a:ext cx="124142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en-US" sz="1300"/>
              <a:t>Feather mites</a:t>
            </a:r>
          </a:p>
        </p:txBody>
      </p:sp>
      <p:cxnSp>
        <p:nvCxnSpPr>
          <p:cNvPr id="48" name="Прямая со стрелкой 22"/>
          <p:cNvCxnSpPr>
            <a:cxnSpLocks noChangeShapeType="1"/>
          </p:cNvCxnSpPr>
          <p:nvPr/>
        </p:nvCxnSpPr>
        <p:spPr bwMode="auto">
          <a:xfrm>
            <a:off x="1406525" y="4773621"/>
            <a:ext cx="422275" cy="136525"/>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299" name="Rectangle 48"/>
          <p:cNvSpPr>
            <a:spLocks noChangeArrowheads="1"/>
          </p:cNvSpPr>
          <p:nvPr/>
        </p:nvSpPr>
        <p:spPr bwMode="auto">
          <a:xfrm>
            <a:off x="596902" y="4591049"/>
            <a:ext cx="95726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en-US" sz="1300"/>
              <a:t>Gall mites</a:t>
            </a:r>
          </a:p>
        </p:txBody>
      </p:sp>
      <p:cxnSp>
        <p:nvCxnSpPr>
          <p:cNvPr id="50" name="Прямая со стрелкой 22"/>
          <p:cNvCxnSpPr>
            <a:cxnSpLocks noChangeShapeType="1"/>
          </p:cNvCxnSpPr>
          <p:nvPr/>
        </p:nvCxnSpPr>
        <p:spPr bwMode="auto">
          <a:xfrm flipH="1">
            <a:off x="7772400" y="3930650"/>
            <a:ext cx="693738" cy="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301" name="Rectangle 50"/>
          <p:cNvSpPr>
            <a:spLocks noChangeArrowheads="1"/>
          </p:cNvSpPr>
          <p:nvPr/>
        </p:nvSpPr>
        <p:spPr bwMode="auto">
          <a:xfrm>
            <a:off x="8607425" y="3752850"/>
            <a:ext cx="844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en-US" sz="1300"/>
              <a:t>chiggers</a:t>
            </a:r>
          </a:p>
        </p:txBody>
      </p:sp>
      <p:cxnSp>
        <p:nvCxnSpPr>
          <p:cNvPr id="52" name="Прямая со стрелкой 22"/>
          <p:cNvCxnSpPr>
            <a:cxnSpLocks noChangeShapeType="1"/>
          </p:cNvCxnSpPr>
          <p:nvPr/>
        </p:nvCxnSpPr>
        <p:spPr bwMode="auto">
          <a:xfrm>
            <a:off x="1493843" y="5054600"/>
            <a:ext cx="371475" cy="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303" name="Rectangle 52"/>
          <p:cNvSpPr>
            <a:spLocks noChangeArrowheads="1"/>
          </p:cNvSpPr>
          <p:nvPr/>
        </p:nvSpPr>
        <p:spPr bwMode="auto">
          <a:xfrm>
            <a:off x="427038" y="4914900"/>
            <a:ext cx="115093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en-US" sz="1300"/>
              <a:t>Spider mites</a:t>
            </a:r>
          </a:p>
        </p:txBody>
      </p:sp>
      <p:cxnSp>
        <p:nvCxnSpPr>
          <p:cNvPr id="58" name="Прямая со стрелкой 22"/>
          <p:cNvCxnSpPr>
            <a:cxnSpLocks noChangeShapeType="1"/>
          </p:cNvCxnSpPr>
          <p:nvPr/>
        </p:nvCxnSpPr>
        <p:spPr bwMode="auto">
          <a:xfrm flipV="1">
            <a:off x="1609725" y="5287963"/>
            <a:ext cx="371475" cy="293688"/>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305" name="Rectangle 58"/>
          <p:cNvSpPr>
            <a:spLocks noChangeArrowheads="1"/>
          </p:cNvSpPr>
          <p:nvPr/>
        </p:nvSpPr>
        <p:spPr bwMode="auto">
          <a:xfrm>
            <a:off x="109538" y="5481639"/>
            <a:ext cx="14922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spAutoFit/>
          </a:bodyPr>
          <a:lstStyle/>
          <a:p>
            <a:r>
              <a:rPr lang="en-US" sz="1300"/>
              <a:t>False spider mites</a:t>
            </a:r>
          </a:p>
        </p:txBody>
      </p:sp>
      <p:cxnSp>
        <p:nvCxnSpPr>
          <p:cNvPr id="61" name="Прямая со стрелкой 22"/>
          <p:cNvCxnSpPr>
            <a:cxnSpLocks noChangeShapeType="1"/>
          </p:cNvCxnSpPr>
          <p:nvPr/>
        </p:nvCxnSpPr>
        <p:spPr bwMode="auto">
          <a:xfrm flipV="1">
            <a:off x="2806700" y="5894388"/>
            <a:ext cx="371475" cy="29210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307" name="Rectangle 61"/>
          <p:cNvSpPr>
            <a:spLocks noChangeArrowheads="1"/>
          </p:cNvSpPr>
          <p:nvPr/>
        </p:nvSpPr>
        <p:spPr bwMode="auto">
          <a:xfrm>
            <a:off x="1976438" y="6080125"/>
            <a:ext cx="190658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spAutoFit/>
          </a:bodyPr>
          <a:lstStyle/>
          <a:p>
            <a:r>
              <a:rPr lang="en-US" sz="1300"/>
              <a:t>oribatid (soil) mites</a:t>
            </a:r>
          </a:p>
        </p:txBody>
      </p:sp>
      <p:cxnSp>
        <p:nvCxnSpPr>
          <p:cNvPr id="63" name="Прямая со стрелкой 22"/>
          <p:cNvCxnSpPr>
            <a:cxnSpLocks noChangeShapeType="1"/>
          </p:cNvCxnSpPr>
          <p:nvPr/>
        </p:nvCxnSpPr>
        <p:spPr bwMode="auto">
          <a:xfrm flipH="1">
            <a:off x="7943850" y="1644650"/>
            <a:ext cx="415925" cy="395288"/>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309" name="Rectangle 63"/>
          <p:cNvSpPr>
            <a:spLocks noChangeArrowheads="1"/>
          </p:cNvSpPr>
          <p:nvPr/>
        </p:nvSpPr>
        <p:spPr bwMode="auto">
          <a:xfrm>
            <a:off x="8137525" y="1339850"/>
            <a:ext cx="15176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en-US" sz="1300"/>
              <a:t>H</a:t>
            </a:r>
            <a:r>
              <a:rPr lang="de-DE" sz="1300"/>
              <a:t>ouse dust mites</a:t>
            </a:r>
            <a:endParaRPr lang="en-US" sz="1300"/>
          </a:p>
        </p:txBody>
      </p:sp>
      <p:cxnSp>
        <p:nvCxnSpPr>
          <p:cNvPr id="66" name="Прямая со стрелкой 22"/>
          <p:cNvCxnSpPr>
            <a:cxnSpLocks noChangeShapeType="1"/>
          </p:cNvCxnSpPr>
          <p:nvPr/>
        </p:nvCxnSpPr>
        <p:spPr bwMode="auto">
          <a:xfrm>
            <a:off x="3314700" y="2446346"/>
            <a:ext cx="568325" cy="369887"/>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311" name="Rectangle 66"/>
          <p:cNvSpPr>
            <a:spLocks noChangeArrowheads="1"/>
          </p:cNvSpPr>
          <p:nvPr/>
        </p:nvSpPr>
        <p:spPr bwMode="auto">
          <a:xfrm>
            <a:off x="1871663" y="2300288"/>
            <a:ext cx="155098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ro-RO" sz="1300"/>
              <a:t>Demodectic mites</a:t>
            </a:r>
            <a:endParaRPr lang="en-US" sz="1300"/>
          </a:p>
        </p:txBody>
      </p:sp>
      <p:cxnSp>
        <p:nvCxnSpPr>
          <p:cNvPr id="77" name="Прямая со стрелкой 22"/>
          <p:cNvCxnSpPr>
            <a:cxnSpLocks noChangeShapeType="1"/>
          </p:cNvCxnSpPr>
          <p:nvPr/>
        </p:nvCxnSpPr>
        <p:spPr bwMode="auto">
          <a:xfrm flipH="1" flipV="1">
            <a:off x="7534275" y="5141917"/>
            <a:ext cx="839788" cy="280987"/>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313" name="Rectangle 77"/>
          <p:cNvSpPr>
            <a:spLocks noChangeArrowheads="1"/>
          </p:cNvSpPr>
          <p:nvPr/>
        </p:nvSpPr>
        <p:spPr bwMode="auto">
          <a:xfrm>
            <a:off x="8359777" y="5233988"/>
            <a:ext cx="134461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en-US" sz="1300"/>
              <a:t>wheat curl mite</a:t>
            </a:r>
          </a:p>
        </p:txBody>
      </p:sp>
      <p:cxnSp>
        <p:nvCxnSpPr>
          <p:cNvPr id="80" name="Прямая со стрелкой 22"/>
          <p:cNvCxnSpPr>
            <a:cxnSpLocks noChangeShapeType="1"/>
          </p:cNvCxnSpPr>
          <p:nvPr/>
        </p:nvCxnSpPr>
        <p:spPr bwMode="auto">
          <a:xfrm flipH="1" flipV="1">
            <a:off x="7575550" y="5287963"/>
            <a:ext cx="714375" cy="401637"/>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315" name="Rectangle 80"/>
          <p:cNvSpPr>
            <a:spLocks noChangeArrowheads="1"/>
          </p:cNvSpPr>
          <p:nvPr/>
        </p:nvSpPr>
        <p:spPr bwMode="auto">
          <a:xfrm>
            <a:off x="8275638" y="5537200"/>
            <a:ext cx="1447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de-DE" sz="1300"/>
              <a:t>winter grain mite</a:t>
            </a:r>
            <a:endParaRPr lang="en-US" sz="1300"/>
          </a:p>
        </p:txBody>
      </p:sp>
      <p:cxnSp>
        <p:nvCxnSpPr>
          <p:cNvPr id="85" name="Прямая со стрелкой 22"/>
          <p:cNvCxnSpPr>
            <a:cxnSpLocks noChangeShapeType="1"/>
          </p:cNvCxnSpPr>
          <p:nvPr/>
        </p:nvCxnSpPr>
        <p:spPr bwMode="auto">
          <a:xfrm flipH="1" flipV="1">
            <a:off x="7423150" y="5481643"/>
            <a:ext cx="714375" cy="401637"/>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317" name="Rectangle 85"/>
          <p:cNvSpPr>
            <a:spLocks noChangeArrowheads="1"/>
          </p:cNvSpPr>
          <p:nvPr/>
        </p:nvSpPr>
        <p:spPr bwMode="auto">
          <a:xfrm>
            <a:off x="8118475" y="5788024"/>
            <a:ext cx="103822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de-DE" sz="1300"/>
              <a:t>grain mites</a:t>
            </a:r>
            <a:endParaRPr lang="en-US" sz="1300"/>
          </a:p>
        </p:txBody>
      </p:sp>
      <p:cxnSp>
        <p:nvCxnSpPr>
          <p:cNvPr id="89" name="Прямая со стрелкой 22"/>
          <p:cNvCxnSpPr>
            <a:cxnSpLocks noChangeShapeType="1"/>
          </p:cNvCxnSpPr>
          <p:nvPr/>
        </p:nvCxnSpPr>
        <p:spPr bwMode="auto">
          <a:xfrm flipH="1">
            <a:off x="7534275" y="4386263"/>
            <a:ext cx="693738" cy="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7319" name="Rectangle 89"/>
          <p:cNvSpPr>
            <a:spLocks noChangeArrowheads="1"/>
          </p:cNvSpPr>
          <p:nvPr/>
        </p:nvSpPr>
        <p:spPr bwMode="auto">
          <a:xfrm>
            <a:off x="8228012" y="4233863"/>
            <a:ext cx="136366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en-US" sz="1300"/>
              <a:t>Cheyletid mites</a:t>
            </a:r>
          </a:p>
        </p:txBody>
      </p:sp>
      <p:sp>
        <p:nvSpPr>
          <p:cNvPr id="82" name="Title 1"/>
          <p:cNvSpPr>
            <a:spLocks noGrp="1"/>
          </p:cNvSpPr>
          <p:nvPr>
            <p:ph type="ctrTitle"/>
          </p:nvPr>
        </p:nvSpPr>
        <p:spPr>
          <a:xfrm>
            <a:off x="-157163" y="-619125"/>
            <a:ext cx="10164763" cy="2435225"/>
          </a:xfrm>
          <a:prstGeom prst="curvedLeftArrow">
            <a:avLst>
              <a:gd name="adj1" fmla="val 0"/>
              <a:gd name="adj2" fmla="val 50000"/>
              <a:gd name="adj3" fmla="val 25000"/>
            </a:avLst>
          </a:prstGeom>
        </p:spPr>
        <p:txBody>
          <a:bodyPr>
            <a:normAutofit/>
          </a:bodyPr>
          <a:lstStyle/>
          <a:p>
            <a:pPr defTabSz="456536">
              <a:defRPr/>
            </a:pPr>
            <a:r>
              <a:rPr lang="en-US" sz="3100" b="1" dirty="0"/>
              <a:t>Diversity of </a:t>
            </a:r>
            <a:r>
              <a:rPr lang="en-US" sz="3100" b="1" dirty="0" err="1"/>
              <a:t>acariform</a:t>
            </a:r>
            <a:r>
              <a:rPr lang="en-US" sz="3100" b="1" dirty="0"/>
              <a:t> mites</a:t>
            </a:r>
            <a:r>
              <a:rPr lang="en-US" sz="3100" b="1" i="1" dirty="0"/>
              <a:t> </a:t>
            </a:r>
            <a:br>
              <a:rPr lang="en-US" sz="3100" b="1" i="1" dirty="0"/>
            </a:br>
            <a:r>
              <a:rPr lang="en-US" sz="3100" dirty="0"/>
              <a:t>(42,000+ </a:t>
            </a:r>
            <a:r>
              <a:rPr lang="en-US" sz="3100" dirty="0" err="1"/>
              <a:t>spp</a:t>
            </a:r>
            <a:r>
              <a:rPr lang="en-US" sz="3100" dirty="0"/>
              <a:t> in almost all habitats)</a:t>
            </a:r>
          </a:p>
        </p:txBody>
      </p:sp>
      <p:sp>
        <p:nvSpPr>
          <p:cNvPr id="97321" name="Rectangle 45"/>
          <p:cNvSpPr>
            <a:spLocks noChangeArrowheads="1"/>
          </p:cNvSpPr>
          <p:nvPr/>
        </p:nvSpPr>
        <p:spPr bwMode="auto">
          <a:xfrm>
            <a:off x="6505575" y="1198563"/>
            <a:ext cx="8540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r>
              <a:rPr lang="en-US" sz="1300"/>
              <a:t>fur mites</a:t>
            </a:r>
          </a:p>
        </p:txBody>
      </p:sp>
      <p:cxnSp>
        <p:nvCxnSpPr>
          <p:cNvPr id="54" name="Прямая со стрелкой 22"/>
          <p:cNvCxnSpPr>
            <a:cxnSpLocks noChangeShapeType="1"/>
          </p:cNvCxnSpPr>
          <p:nvPr/>
        </p:nvCxnSpPr>
        <p:spPr bwMode="auto">
          <a:xfrm>
            <a:off x="4149725" y="2144719"/>
            <a:ext cx="693738" cy="152401"/>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55" name="Rectangle 54"/>
          <p:cNvSpPr>
            <a:spLocks noChangeArrowheads="1"/>
          </p:cNvSpPr>
          <p:nvPr/>
        </p:nvSpPr>
        <p:spPr bwMode="auto">
          <a:xfrm>
            <a:off x="10244138" y="2000251"/>
            <a:ext cx="4872038" cy="7667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641" tIns="50323" rIns="100641" bIns="50323">
            <a:spAutoFit/>
          </a:bodyPr>
          <a:lstStyle/>
          <a:p>
            <a:pPr defTabSz="456536" eaLnBrk="0">
              <a:defRPr/>
            </a:pPr>
            <a:endParaRPr lang="en-US" sz="1500" dirty="0">
              <a:solidFill>
                <a:schemeClr val="folHlink"/>
              </a:solidFill>
              <a:latin typeface="Times" charset="0"/>
              <a:cs typeface="Arial" charset="0"/>
            </a:endParaRPr>
          </a:p>
          <a:p>
            <a:pPr defTabSz="456536" eaLnBrk="0">
              <a:defRPr/>
            </a:pPr>
            <a:r>
              <a:rPr lang="en-US" sz="1500" dirty="0">
                <a:solidFill>
                  <a:schemeClr val="folHlink"/>
                </a:solidFill>
                <a:latin typeface="Times" charset="0"/>
                <a:cs typeface="Arial" charset="0"/>
              </a:rPr>
              <a:t>For non-</a:t>
            </a:r>
            <a:r>
              <a:rPr lang="en-US" sz="1500" dirty="0" err="1">
                <a:solidFill>
                  <a:schemeClr val="folHlink"/>
                </a:solidFill>
                <a:latin typeface="Times" charset="0"/>
                <a:cs typeface="Arial" charset="0"/>
              </a:rPr>
              <a:t>acarologists</a:t>
            </a:r>
            <a:r>
              <a:rPr lang="en-US" sz="1500" dirty="0">
                <a:solidFill>
                  <a:schemeClr val="folHlink"/>
                </a:solidFill>
                <a:latin typeface="Times" charset="0"/>
                <a:cs typeface="Arial" charset="0"/>
              </a:rPr>
              <a:t>, I will mention chiggers, house dust mites, </a:t>
            </a:r>
            <a:r>
              <a:rPr lang="en-US" sz="1500" dirty="0" err="1">
                <a:solidFill>
                  <a:schemeClr val="folHlink"/>
                </a:solidFill>
                <a:latin typeface="Times" charset="0"/>
                <a:cs typeface="Arial" charset="0"/>
              </a:rPr>
              <a:t>sarcoptic</a:t>
            </a:r>
            <a:r>
              <a:rPr lang="en-US" sz="1500" dirty="0">
                <a:solidFill>
                  <a:schemeClr val="folHlink"/>
                </a:solidFill>
                <a:latin typeface="Times" charset="0"/>
                <a:cs typeface="Arial" charset="0"/>
              </a:rPr>
              <a:t> mange mites, gall mites, spider mites, </a:t>
            </a:r>
            <a:r>
              <a:rPr lang="en-US" sz="1500" dirty="0" err="1">
                <a:solidFill>
                  <a:schemeClr val="folHlink"/>
                </a:solidFill>
                <a:latin typeface="Times" charset="0"/>
                <a:cs typeface="Arial" charset="0"/>
              </a:rPr>
              <a:t>etc</a:t>
            </a:r>
            <a:endParaRPr lang="en-US" sz="1500" dirty="0">
              <a:solidFill>
                <a:schemeClr val="folHlink"/>
              </a:solidFill>
              <a:latin typeface="Times"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92075" y="-182556"/>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Where </a:t>
            </a:r>
            <a:r>
              <a:rPr lang="en-US" dirty="0" err="1" smtClean="0"/>
              <a:t>pyroglyphids</a:t>
            </a:r>
            <a:r>
              <a:rPr lang="en-US" dirty="0" smtClean="0"/>
              <a:t> come from?</a:t>
            </a:r>
          </a:p>
        </p:txBody>
      </p:sp>
      <p:sp>
        <p:nvSpPr>
          <p:cNvPr id="4098" name="Rectangle 2"/>
          <p:cNvSpPr>
            <a:spLocks noGrp="1" noChangeArrowheads="1"/>
          </p:cNvSpPr>
          <p:nvPr>
            <p:ph type="subTitle" idx="4294967295"/>
          </p:nvPr>
        </p:nvSpPr>
        <p:spPr>
          <a:xfrm>
            <a:off x="168275" y="1320800"/>
            <a:ext cx="9798050" cy="2916238"/>
          </a:xfrm>
        </p:spPr>
        <p:txBody>
          <a:bodyPr tIns="22899" anchor="ctr"/>
          <a:lstStyle/>
          <a:p>
            <a:pPr marL="0" indent="0" defTabSz="456536" eaLnBrk="1">
              <a:spcAft>
                <a:spcPct val="0"/>
              </a:spcAft>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800" dirty="0" err="1"/>
              <a:t>Pyroglyphid</a:t>
            </a:r>
            <a:r>
              <a:rPr lang="en-US" sz="2800" dirty="0"/>
              <a:t> mites belong to a large </a:t>
            </a:r>
            <a:r>
              <a:rPr lang="en-US" sz="2800" dirty="0" err="1"/>
              <a:t>acarine</a:t>
            </a:r>
            <a:r>
              <a:rPr lang="en-US" sz="2800" dirty="0"/>
              <a:t> lineage, the </a:t>
            </a:r>
            <a:r>
              <a:rPr lang="en-US" sz="2800" dirty="0" err="1"/>
              <a:t>Astigmata</a:t>
            </a:r>
            <a:r>
              <a:rPr lang="en-US" sz="2800" dirty="0"/>
              <a:t>, comprising more than 6,100 described species. This lineage contains an ensemble of several mutually paraphyletic, mostly free-living lineages (‘free-living </a:t>
            </a:r>
            <a:r>
              <a:rPr lang="en-US" sz="2800" dirty="0" err="1"/>
              <a:t>Astigmata</a:t>
            </a:r>
            <a:r>
              <a:rPr lang="en-US" sz="2800" dirty="0"/>
              <a:t>’) and a large monophyletic parasitic lineage – </a:t>
            </a:r>
            <a:r>
              <a:rPr lang="en-US" sz="2800" dirty="0" err="1"/>
              <a:t>Psoroptidia</a:t>
            </a:r>
            <a:r>
              <a:rPr lang="en-US" sz="2800" dirty="0"/>
              <a:t>. </a:t>
            </a:r>
            <a:endParaRPr lang="en-US" sz="2600" dirty="0">
              <a:solidFill>
                <a:srgbClr val="343434"/>
              </a:solidFill>
              <a:latin typeface="ArialMT" charset="0"/>
              <a:cs typeface="ArialMT" charset="0"/>
            </a:endParaRPr>
          </a:p>
        </p:txBody>
      </p:sp>
      <p:grpSp>
        <p:nvGrpSpPr>
          <p:cNvPr id="93187" name="Group 21"/>
          <p:cNvGrpSpPr>
            <a:grpSpLocks/>
          </p:cNvGrpSpPr>
          <p:nvPr/>
        </p:nvGrpSpPr>
        <p:grpSpPr bwMode="auto">
          <a:xfrm>
            <a:off x="773116" y="4084640"/>
            <a:ext cx="6912065" cy="3400434"/>
            <a:chOff x="773112" y="4084637"/>
            <a:chExt cx="6913056" cy="3401259"/>
          </a:xfrm>
        </p:grpSpPr>
        <p:cxnSp>
          <p:nvCxnSpPr>
            <p:cNvPr id="4" name="Straight Connector 3"/>
            <p:cNvCxnSpPr/>
            <p:nvPr/>
          </p:nvCxnSpPr>
          <p:spPr bwMode="auto">
            <a:xfrm>
              <a:off x="1687643" y="5075478"/>
              <a:ext cx="1981484" cy="20579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 name="Straight Connector 2"/>
            <p:cNvCxnSpPr/>
            <p:nvPr/>
          </p:nvCxnSpPr>
          <p:spPr bwMode="auto">
            <a:xfrm flipH="1">
              <a:off x="3288073" y="5075478"/>
              <a:ext cx="2819805" cy="2286555"/>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3190" name="Rectangle 9"/>
            <p:cNvSpPr>
              <a:spLocks noChangeArrowheads="1"/>
            </p:cNvSpPr>
            <p:nvPr/>
          </p:nvSpPr>
          <p:spPr bwMode="auto">
            <a:xfrm>
              <a:off x="3821112" y="7132636"/>
              <a:ext cx="2456010"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Astigmata (6,100 spp)</a:t>
              </a:r>
            </a:p>
          </p:txBody>
        </p:sp>
        <p:sp>
          <p:nvSpPr>
            <p:cNvPr id="93191" name="Rectangle 10"/>
            <p:cNvSpPr>
              <a:spLocks noChangeArrowheads="1"/>
            </p:cNvSpPr>
            <p:nvPr/>
          </p:nvSpPr>
          <p:spPr bwMode="auto">
            <a:xfrm>
              <a:off x="773112" y="4694237"/>
              <a:ext cx="1467867"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free-living 1*</a:t>
              </a:r>
            </a:p>
          </p:txBody>
        </p:sp>
        <p:sp>
          <p:nvSpPr>
            <p:cNvPr id="93192" name="Rectangle 13"/>
            <p:cNvSpPr>
              <a:spLocks noChangeArrowheads="1"/>
            </p:cNvSpPr>
            <p:nvPr/>
          </p:nvSpPr>
          <p:spPr bwMode="auto">
            <a:xfrm>
              <a:off x="5268912" y="4694237"/>
              <a:ext cx="2417256"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parasitic (Psoroptidia)</a:t>
              </a:r>
            </a:p>
          </p:txBody>
        </p:sp>
        <p:cxnSp>
          <p:nvCxnSpPr>
            <p:cNvPr id="15" name="Straight Connector 14"/>
            <p:cNvCxnSpPr/>
            <p:nvPr/>
          </p:nvCxnSpPr>
          <p:spPr bwMode="auto">
            <a:xfrm>
              <a:off x="2602174" y="5075478"/>
              <a:ext cx="1568675" cy="1610116"/>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3194" name="Rectangle 16"/>
            <p:cNvSpPr>
              <a:spLocks noChangeArrowheads="1"/>
            </p:cNvSpPr>
            <p:nvPr/>
          </p:nvSpPr>
          <p:spPr bwMode="auto">
            <a:xfrm>
              <a:off x="2144711" y="4694237"/>
              <a:ext cx="1467867"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free-living 2*</a:t>
              </a:r>
            </a:p>
          </p:txBody>
        </p:sp>
        <p:sp>
          <p:nvSpPr>
            <p:cNvPr id="93195" name="Rectangle 20"/>
            <p:cNvSpPr>
              <a:spLocks noChangeArrowheads="1"/>
            </p:cNvSpPr>
            <p:nvPr/>
          </p:nvSpPr>
          <p:spPr bwMode="auto">
            <a:xfrm>
              <a:off x="3516312" y="4084637"/>
              <a:ext cx="1673369"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rPr>
                <a:t>pyroglyphids ?</a:t>
              </a:r>
            </a:p>
          </p:txBody>
        </p:sp>
        <p:sp>
          <p:nvSpPr>
            <p:cNvPr id="93196" name="Rectangle 18"/>
            <p:cNvSpPr>
              <a:spLocks noChangeArrowheads="1"/>
            </p:cNvSpPr>
            <p:nvPr/>
          </p:nvSpPr>
          <p:spPr bwMode="auto">
            <a:xfrm>
              <a:off x="1687512" y="4237037"/>
              <a:ext cx="1198787"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2,300 spp </a:t>
              </a:r>
            </a:p>
          </p:txBody>
        </p:sp>
        <p:sp>
          <p:nvSpPr>
            <p:cNvPr id="93197" name="Rectangle 19"/>
            <p:cNvSpPr>
              <a:spLocks noChangeArrowheads="1"/>
            </p:cNvSpPr>
            <p:nvPr/>
          </p:nvSpPr>
          <p:spPr bwMode="auto">
            <a:xfrm>
              <a:off x="5726112" y="4237037"/>
              <a:ext cx="1198787"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3,800 spp</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92075" y="-182556"/>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Brief Introduction to </a:t>
            </a:r>
            <a:r>
              <a:rPr lang="en-US" dirty="0" err="1" smtClean="0"/>
              <a:t>Astigmata</a:t>
            </a:r>
            <a:endParaRPr lang="en-US" dirty="0" smtClean="0"/>
          </a:p>
        </p:txBody>
      </p:sp>
      <p:grpSp>
        <p:nvGrpSpPr>
          <p:cNvPr id="95234" name="Group 3"/>
          <p:cNvGrpSpPr>
            <a:grpSpLocks/>
          </p:cNvGrpSpPr>
          <p:nvPr/>
        </p:nvGrpSpPr>
        <p:grpSpPr bwMode="auto">
          <a:xfrm>
            <a:off x="315913" y="1189032"/>
            <a:ext cx="8364345" cy="5578472"/>
            <a:chOff x="773112" y="4084637"/>
            <a:chExt cx="6322797" cy="3276240"/>
          </a:xfrm>
        </p:grpSpPr>
        <p:cxnSp>
          <p:nvCxnSpPr>
            <p:cNvPr id="5" name="Straight Connector 4"/>
            <p:cNvCxnSpPr/>
            <p:nvPr/>
          </p:nvCxnSpPr>
          <p:spPr bwMode="auto">
            <a:xfrm>
              <a:off x="1687533" y="5074781"/>
              <a:ext cx="1981245" cy="2057672"/>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flipH="1">
              <a:off x="3287169" y="5074781"/>
              <a:ext cx="2820064" cy="2286096"/>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5237" name="Rectangle 6"/>
            <p:cNvSpPr>
              <a:spLocks noChangeArrowheads="1"/>
            </p:cNvSpPr>
            <p:nvPr/>
          </p:nvSpPr>
          <p:spPr bwMode="auto">
            <a:xfrm>
              <a:off x="3821112" y="7132637"/>
              <a:ext cx="1856287"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Astigmata (6,100 spp)</a:t>
              </a:r>
            </a:p>
          </p:txBody>
        </p:sp>
        <p:sp>
          <p:nvSpPr>
            <p:cNvPr id="95238" name="Rectangle 7"/>
            <p:cNvSpPr>
              <a:spLocks noChangeArrowheads="1"/>
            </p:cNvSpPr>
            <p:nvPr/>
          </p:nvSpPr>
          <p:spPr bwMode="auto">
            <a:xfrm>
              <a:off x="773112" y="4694237"/>
              <a:ext cx="1109435"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free-living 1*</a:t>
              </a:r>
            </a:p>
          </p:txBody>
        </p:sp>
        <p:sp>
          <p:nvSpPr>
            <p:cNvPr id="95239" name="Rectangle 8"/>
            <p:cNvSpPr>
              <a:spLocks noChangeArrowheads="1"/>
            </p:cNvSpPr>
            <p:nvPr/>
          </p:nvSpPr>
          <p:spPr bwMode="auto">
            <a:xfrm>
              <a:off x="5268912" y="4694237"/>
              <a:ext cx="1826997"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parasitic (Psoroptidia)</a:t>
              </a:r>
            </a:p>
          </p:txBody>
        </p:sp>
        <p:cxnSp>
          <p:nvCxnSpPr>
            <p:cNvPr id="10" name="Straight Connector 9"/>
            <p:cNvCxnSpPr/>
            <p:nvPr/>
          </p:nvCxnSpPr>
          <p:spPr bwMode="auto">
            <a:xfrm>
              <a:off x="2601953" y="5074781"/>
              <a:ext cx="1568435" cy="161015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5241" name="Rectangle 10"/>
            <p:cNvSpPr>
              <a:spLocks noChangeArrowheads="1"/>
            </p:cNvSpPr>
            <p:nvPr/>
          </p:nvSpPr>
          <p:spPr bwMode="auto">
            <a:xfrm>
              <a:off x="2144712" y="4694237"/>
              <a:ext cx="1109435"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free-living 2*</a:t>
              </a:r>
            </a:p>
          </p:txBody>
        </p:sp>
        <p:sp>
          <p:nvSpPr>
            <p:cNvPr id="95242" name="Rectangle 11"/>
            <p:cNvSpPr>
              <a:spLocks noChangeArrowheads="1"/>
            </p:cNvSpPr>
            <p:nvPr/>
          </p:nvSpPr>
          <p:spPr bwMode="auto">
            <a:xfrm>
              <a:off x="3516312" y="4084637"/>
              <a:ext cx="1264756"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rPr>
                <a:t>pyroglyphids ?</a:t>
              </a:r>
            </a:p>
          </p:txBody>
        </p:sp>
        <p:sp>
          <p:nvSpPr>
            <p:cNvPr id="95243" name="Rectangle 12"/>
            <p:cNvSpPr>
              <a:spLocks noChangeArrowheads="1"/>
            </p:cNvSpPr>
            <p:nvPr/>
          </p:nvSpPr>
          <p:spPr bwMode="auto">
            <a:xfrm>
              <a:off x="1687512" y="4237037"/>
              <a:ext cx="906060"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2,300 spp </a:t>
              </a:r>
            </a:p>
          </p:txBody>
        </p:sp>
        <p:sp>
          <p:nvSpPr>
            <p:cNvPr id="95244" name="Rectangle 13"/>
            <p:cNvSpPr>
              <a:spLocks noChangeArrowheads="1"/>
            </p:cNvSpPr>
            <p:nvPr/>
          </p:nvSpPr>
          <p:spPr bwMode="auto">
            <a:xfrm>
              <a:off x="5726112" y="4237037"/>
              <a:ext cx="906060"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3,800 spp</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04775" y="7"/>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Brief Introduction to </a:t>
            </a:r>
            <a:r>
              <a:rPr lang="en-US" dirty="0" err="1" smtClean="0"/>
              <a:t>Astigmata</a:t>
            </a:r>
            <a:r>
              <a:rPr lang="en-US" dirty="0" smtClean="0"/>
              <a:t/>
            </a:r>
            <a:br>
              <a:rPr lang="en-US" dirty="0" smtClean="0"/>
            </a:br>
            <a:r>
              <a:rPr lang="en-US" dirty="0" smtClean="0"/>
              <a:t>free-living mites</a:t>
            </a:r>
          </a:p>
        </p:txBody>
      </p:sp>
      <p:grpSp>
        <p:nvGrpSpPr>
          <p:cNvPr id="98306" name="Group 3"/>
          <p:cNvGrpSpPr>
            <a:grpSpLocks/>
          </p:cNvGrpSpPr>
          <p:nvPr/>
        </p:nvGrpSpPr>
        <p:grpSpPr bwMode="auto">
          <a:xfrm>
            <a:off x="315913" y="1447800"/>
            <a:ext cx="8364345" cy="5319713"/>
            <a:chOff x="773112" y="4237037"/>
            <a:chExt cx="6322797" cy="3123857"/>
          </a:xfrm>
        </p:grpSpPr>
        <p:cxnSp>
          <p:nvCxnSpPr>
            <p:cNvPr id="5" name="Straight Connector 4"/>
            <p:cNvCxnSpPr/>
            <p:nvPr/>
          </p:nvCxnSpPr>
          <p:spPr bwMode="auto">
            <a:xfrm>
              <a:off x="1687533" y="5075100"/>
              <a:ext cx="1981245" cy="2057401"/>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flipH="1">
              <a:off x="3287169" y="5075100"/>
              <a:ext cx="2820064" cy="2285794"/>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8309" name="Rectangle 6"/>
            <p:cNvSpPr>
              <a:spLocks noChangeArrowheads="1"/>
            </p:cNvSpPr>
            <p:nvPr/>
          </p:nvSpPr>
          <p:spPr bwMode="auto">
            <a:xfrm>
              <a:off x="3821112" y="7132637"/>
              <a:ext cx="1856287" cy="20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Astigmata (6,100 spp)</a:t>
              </a:r>
            </a:p>
          </p:txBody>
        </p:sp>
        <p:sp>
          <p:nvSpPr>
            <p:cNvPr id="98310" name="Rectangle 7"/>
            <p:cNvSpPr>
              <a:spLocks noChangeArrowheads="1"/>
            </p:cNvSpPr>
            <p:nvPr/>
          </p:nvSpPr>
          <p:spPr bwMode="auto">
            <a:xfrm>
              <a:off x="773112" y="4694237"/>
              <a:ext cx="1109435" cy="20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free-living 1*</a:t>
              </a:r>
            </a:p>
          </p:txBody>
        </p:sp>
        <p:sp>
          <p:nvSpPr>
            <p:cNvPr id="98311" name="Rectangle 8"/>
            <p:cNvSpPr>
              <a:spLocks noChangeArrowheads="1"/>
            </p:cNvSpPr>
            <p:nvPr/>
          </p:nvSpPr>
          <p:spPr bwMode="auto">
            <a:xfrm>
              <a:off x="5268912" y="4694237"/>
              <a:ext cx="1826997" cy="20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parasitic (Psoroptidia)</a:t>
              </a:r>
            </a:p>
          </p:txBody>
        </p:sp>
        <p:cxnSp>
          <p:nvCxnSpPr>
            <p:cNvPr id="10" name="Straight Connector 9"/>
            <p:cNvCxnSpPr/>
            <p:nvPr/>
          </p:nvCxnSpPr>
          <p:spPr bwMode="auto">
            <a:xfrm>
              <a:off x="2601953" y="5075100"/>
              <a:ext cx="1568435" cy="1609937"/>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8313" name="Rectangle 10"/>
            <p:cNvSpPr>
              <a:spLocks noChangeArrowheads="1"/>
            </p:cNvSpPr>
            <p:nvPr/>
          </p:nvSpPr>
          <p:spPr bwMode="auto">
            <a:xfrm>
              <a:off x="2144712" y="4694237"/>
              <a:ext cx="1109435" cy="20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free-living 2*</a:t>
              </a:r>
            </a:p>
          </p:txBody>
        </p:sp>
        <p:sp>
          <p:nvSpPr>
            <p:cNvPr id="98314" name="Rectangle 11"/>
            <p:cNvSpPr>
              <a:spLocks noChangeArrowheads="1"/>
            </p:cNvSpPr>
            <p:nvPr/>
          </p:nvSpPr>
          <p:spPr bwMode="auto">
            <a:xfrm>
              <a:off x="3480590" y="4308398"/>
              <a:ext cx="1264756" cy="20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rPr>
                <a:t>pyroglyphids ?</a:t>
              </a:r>
            </a:p>
          </p:txBody>
        </p:sp>
        <p:sp>
          <p:nvSpPr>
            <p:cNvPr id="98315" name="Rectangle 12"/>
            <p:cNvSpPr>
              <a:spLocks noChangeArrowheads="1"/>
            </p:cNvSpPr>
            <p:nvPr/>
          </p:nvSpPr>
          <p:spPr bwMode="auto">
            <a:xfrm>
              <a:off x="1687512" y="4237037"/>
              <a:ext cx="906060" cy="20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2,300 spp </a:t>
              </a:r>
            </a:p>
          </p:txBody>
        </p:sp>
        <p:sp>
          <p:nvSpPr>
            <p:cNvPr id="98316" name="Rectangle 13"/>
            <p:cNvSpPr>
              <a:spLocks noChangeArrowheads="1"/>
            </p:cNvSpPr>
            <p:nvPr/>
          </p:nvSpPr>
          <p:spPr bwMode="auto">
            <a:xfrm>
              <a:off x="5726112" y="4237037"/>
              <a:ext cx="906060" cy="20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3,800 spp</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92075" y="-182556"/>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err="1" smtClean="0"/>
              <a:t>Astigmata</a:t>
            </a:r>
            <a:r>
              <a:rPr lang="en-US" dirty="0" smtClean="0"/>
              <a:t>: “storage mites”</a:t>
            </a:r>
          </a:p>
        </p:txBody>
      </p:sp>
      <p:sp>
        <p:nvSpPr>
          <p:cNvPr id="4098" name="Rectangle 2"/>
          <p:cNvSpPr>
            <a:spLocks noGrp="1" noChangeArrowheads="1"/>
          </p:cNvSpPr>
          <p:nvPr>
            <p:ph type="subTitle" idx="4294967295"/>
          </p:nvPr>
        </p:nvSpPr>
        <p:spPr>
          <a:xfrm>
            <a:off x="10374313" y="427046"/>
            <a:ext cx="9798050" cy="6650037"/>
          </a:xfrm>
        </p:spPr>
        <p:txBody>
          <a:bodyPr tIns="22899" anchor="ctr"/>
          <a:lstStyle/>
          <a:p>
            <a:pPr marL="0" indent="0" defTabSz="456536" eaLnBrk="1">
              <a:spcAft>
                <a:spcPct val="0"/>
              </a:spcAft>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800" dirty="0"/>
              <a:t>Free-living </a:t>
            </a:r>
            <a:r>
              <a:rPr lang="en-US" sz="2800" dirty="0" err="1"/>
              <a:t>Astigmata</a:t>
            </a:r>
            <a:r>
              <a:rPr lang="en-US" sz="2800" dirty="0"/>
              <a:t> (ca. 2,300 species) are usually </a:t>
            </a:r>
            <a:r>
              <a:rPr lang="en-US" sz="2800" dirty="0" err="1"/>
              <a:t>saprophagous</a:t>
            </a:r>
            <a:r>
              <a:rPr lang="en-US" sz="2800" dirty="0"/>
              <a:t>, feeding on decaying organic material, fungi, and bacteria found in patchy or ephemeral habitats – fungal </a:t>
            </a:r>
            <a:r>
              <a:rPr lang="en-US" sz="2800" dirty="0" err="1"/>
              <a:t>sporocarps</a:t>
            </a:r>
            <a:r>
              <a:rPr lang="en-US" sz="2800" dirty="0"/>
              <a:t>, sap flows, dung, carrion, seaweeds, insect and vertebrate nests, and stored food (hence the colloquial name ‘storage mites’). Storage mites often develop large populations in dust and stored biological products (e.g. grain, straw), and can cause allergies in humans (</a:t>
            </a:r>
            <a:r>
              <a:rPr lang="en-US" sz="2800" dirty="0" err="1"/>
              <a:t>Sidenius</a:t>
            </a:r>
            <a:r>
              <a:rPr lang="en-US" sz="2800" dirty="0"/>
              <a:t> et al. 2001; </a:t>
            </a:r>
            <a:r>
              <a:rPr lang="en-US" sz="2800" dirty="0" err="1"/>
              <a:t>Ong</a:t>
            </a:r>
            <a:r>
              <a:rPr lang="en-US" sz="2800" dirty="0"/>
              <a:t> and Chew 2010). Specialized </a:t>
            </a:r>
            <a:r>
              <a:rPr lang="en-US" sz="2800" dirty="0" err="1"/>
              <a:t>deutonymphs</a:t>
            </a:r>
            <a:r>
              <a:rPr lang="en-US" sz="2800" dirty="0"/>
              <a:t> often disperse among habitat patches through </a:t>
            </a:r>
            <a:r>
              <a:rPr lang="en-US" sz="2800" dirty="0" err="1"/>
              <a:t>phoretic</a:t>
            </a:r>
            <a:r>
              <a:rPr lang="en-US" sz="2800" dirty="0"/>
              <a:t> associations with arthropods and vertebrates that also use these resources. </a:t>
            </a:r>
            <a:r>
              <a:rPr lang="en-US" sz="2800" dirty="0" err="1"/>
              <a:t>Phoretic</a:t>
            </a:r>
            <a:r>
              <a:rPr lang="en-US" sz="2800" dirty="0"/>
              <a:t> </a:t>
            </a:r>
            <a:r>
              <a:rPr lang="en-US" sz="2800" dirty="0" err="1"/>
              <a:t>deutonymphs</a:t>
            </a:r>
            <a:r>
              <a:rPr lang="en-US" sz="2800" dirty="0"/>
              <a:t> usually do not feed during dispersal, but there are several unrelated free-living lineages with parasitic </a:t>
            </a:r>
            <a:r>
              <a:rPr lang="en-US" sz="2800" dirty="0" err="1"/>
              <a:t>deutonymphs</a:t>
            </a:r>
            <a:r>
              <a:rPr lang="en-US" sz="2800" dirty="0"/>
              <a:t>: </a:t>
            </a:r>
            <a:r>
              <a:rPr lang="en-US" sz="2800" dirty="0" err="1"/>
              <a:t>Hypoderatidae</a:t>
            </a:r>
            <a:r>
              <a:rPr lang="en-US" sz="2800" dirty="0"/>
              <a:t>, </a:t>
            </a:r>
            <a:r>
              <a:rPr lang="en-US" sz="2800" dirty="0" err="1"/>
              <a:t>Glycyphagidae</a:t>
            </a:r>
            <a:r>
              <a:rPr lang="en-US" sz="2800" dirty="0"/>
              <a:t>, </a:t>
            </a:r>
            <a:r>
              <a:rPr lang="en-US" sz="2800" dirty="0" err="1"/>
              <a:t>Chortoglyphidae</a:t>
            </a:r>
            <a:r>
              <a:rPr lang="en-US" sz="2800" dirty="0"/>
              <a:t>, and </a:t>
            </a:r>
            <a:r>
              <a:rPr lang="en-US" sz="2800" dirty="0" err="1"/>
              <a:t>Echimyopodidae</a:t>
            </a:r>
            <a:r>
              <a:rPr lang="en-US" sz="2800" dirty="0"/>
              <a:t> (Fig. 1, color-coded yellow). These </a:t>
            </a:r>
            <a:r>
              <a:rPr lang="en-US" sz="2800" dirty="0" err="1"/>
              <a:t>deutonymphs</a:t>
            </a:r>
            <a:r>
              <a:rPr lang="en-US" sz="2800" dirty="0"/>
              <a:t> occur inside hair follicles or under the skin, where they acquire nutrition from hosts (the exact mechanism is still not understood – these </a:t>
            </a:r>
            <a:r>
              <a:rPr lang="en-US" sz="2800" dirty="0" err="1"/>
              <a:t>deutonymphs</a:t>
            </a:r>
            <a:r>
              <a:rPr lang="en-US" sz="2800" dirty="0"/>
              <a:t> do not have a mouth or normal gut). </a:t>
            </a:r>
            <a:endParaRPr lang="en-US" sz="2600" dirty="0">
              <a:solidFill>
                <a:srgbClr val="343434"/>
              </a:solidFill>
              <a:latin typeface="ArialMT" charset="0"/>
              <a:cs typeface="ArialMT" charset="0"/>
            </a:endParaRPr>
          </a:p>
        </p:txBody>
      </p:sp>
      <p:pic>
        <p:nvPicPr>
          <p:cNvPr id="1003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08038"/>
            <a:ext cx="9082088"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02402" name="Picture 1" descr="4-Osmia_cleptoparasite_Osmia_lignaria_and_Chaetodactkus_krombeini copy.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913" y="0"/>
            <a:ext cx="8883650"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4"/>
          <p:cNvSpPr>
            <a:spLocks noChangeArrowheads="1"/>
          </p:cNvSpPr>
          <p:nvPr/>
        </p:nvSpPr>
        <p:spPr bwMode="auto">
          <a:xfrm>
            <a:off x="2906713" y="-84138"/>
            <a:ext cx="4419600" cy="50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706" tIns="50355" rIns="100706" bIns="50355">
            <a:spAutoFit/>
          </a:bodyPr>
          <a:lstStyle/>
          <a:p>
            <a:pPr defTabSz="1005744" eaLnBrk="0">
              <a:lnSpc>
                <a:spcPct val="100000"/>
              </a:lnSpc>
              <a:buClrTx/>
              <a:buSzTx/>
            </a:pPr>
            <a:r>
              <a:rPr kumimoji="1" lang="en-US" sz="2600" dirty="0" err="1">
                <a:solidFill>
                  <a:srgbClr val="000000"/>
                </a:solidFill>
                <a:latin typeface="Times New Roman" charset="0"/>
                <a:ea typeface="ＭＳ Ｐゴシック" charset="0"/>
                <a:cs typeface="ＭＳ Ｐゴシック" charset="0"/>
              </a:rPr>
              <a:t>kleptoparasitic</a:t>
            </a:r>
            <a:r>
              <a:rPr kumimoji="1" lang="en-US" sz="2600" dirty="0">
                <a:solidFill>
                  <a:srgbClr val="000000"/>
                </a:solidFill>
                <a:latin typeface="Times New Roman" charset="0"/>
                <a:ea typeface="ＭＳ Ｐゴシック" charset="0"/>
                <a:cs typeface="ＭＳ Ｐゴシック" charset="0"/>
              </a:rPr>
              <a:t> </a:t>
            </a:r>
            <a:r>
              <a:rPr kumimoji="1" lang="en-US" sz="2600" dirty="0" err="1">
                <a:solidFill>
                  <a:srgbClr val="000000"/>
                </a:solidFill>
                <a:latin typeface="Times New Roman" charset="0"/>
                <a:ea typeface="ＭＳ Ｐゴシック" charset="0"/>
                <a:cs typeface="ＭＳ Ｐゴシック" charset="0"/>
              </a:rPr>
              <a:t>Astigmata</a:t>
            </a:r>
            <a:endParaRPr kumimoji="1" lang="en-US" sz="2600" b="1" dirty="0">
              <a:solidFill>
                <a:srgbClr val="FFFFFF"/>
              </a:solidFill>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ChangeArrowheads="1"/>
          </p:cNvSpPr>
          <p:nvPr/>
        </p:nvSpPr>
        <p:spPr bwMode="auto">
          <a:xfrm>
            <a:off x="9531094" y="6996199"/>
            <a:ext cx="203013" cy="50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39" tIns="50372" rIns="100739" bIns="50372">
            <a:spAutoFit/>
          </a:bodyPr>
          <a:lstStyle/>
          <a:p>
            <a:pPr defTabSz="1007525" eaLnBrk="0">
              <a:lnSpc>
                <a:spcPct val="100000"/>
              </a:lnSpc>
              <a:buClrTx/>
              <a:buSzTx/>
            </a:pPr>
            <a:endParaRPr lang="en-US" sz="2600">
              <a:solidFill>
                <a:srgbClr val="000000"/>
              </a:solidFill>
              <a:ea typeface="ＭＳ Ｐゴシック" charset="0"/>
              <a:cs typeface="ＭＳ Ｐゴシック" charset="0"/>
            </a:endParaRPr>
          </a:p>
        </p:txBody>
      </p:sp>
      <p:pic>
        <p:nvPicPr>
          <p:cNvPr id="419842" name="Picture 5" descr="Chor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8" y="1343942"/>
            <a:ext cx="3622725" cy="503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3" name="Text Box 3"/>
          <p:cNvSpPr txBox="1">
            <a:spLocks noChangeArrowheads="1"/>
          </p:cNvSpPr>
          <p:nvPr/>
        </p:nvSpPr>
        <p:spPr bwMode="auto">
          <a:xfrm>
            <a:off x="3108197" y="2"/>
            <a:ext cx="3496448" cy="84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39" tIns="50372" rIns="100739" bIns="50372">
            <a:spAutoFit/>
          </a:bodyPr>
          <a:lstStyle>
            <a:lvl1pPr marL="457200" indent="-457200">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Arial" charset="0"/>
                <a:ea typeface="ＭＳ Ｐゴシック" charset="0"/>
              </a:defRPr>
            </a:lvl9pPr>
          </a:lstStyle>
          <a:p>
            <a:pPr defTabSz="1007525" eaLnBrk="0">
              <a:lnSpc>
                <a:spcPct val="100000"/>
              </a:lnSpc>
              <a:buClrTx/>
              <a:buSzTx/>
            </a:pPr>
            <a:r>
              <a:rPr kumimoji="0" lang="en-US" b="0">
                <a:solidFill>
                  <a:srgbClr val="000000"/>
                </a:solidFill>
              </a:rPr>
              <a:t>Family Chortoglyphidae</a:t>
            </a:r>
            <a:endParaRPr kumimoji="0" lang="en-US" b="0" i="1">
              <a:solidFill>
                <a:srgbClr val="000000"/>
              </a:solidFill>
            </a:endParaRPr>
          </a:p>
          <a:p>
            <a:pPr defTabSz="1007525" eaLnBrk="0">
              <a:lnSpc>
                <a:spcPct val="100000"/>
              </a:lnSpc>
              <a:buClrTx/>
              <a:buSzTx/>
            </a:pPr>
            <a:endParaRPr kumimoji="0" lang="en-US" b="0" i="1">
              <a:solidFill>
                <a:srgbClr val="000000"/>
              </a:solidFill>
            </a:endParaRPr>
          </a:p>
        </p:txBody>
      </p:sp>
      <p:sp>
        <p:nvSpPr>
          <p:cNvPr id="419844" name="Text Box 7"/>
          <p:cNvSpPr txBox="1">
            <a:spLocks noChangeArrowheads="1"/>
          </p:cNvSpPr>
          <p:nvPr/>
        </p:nvSpPr>
        <p:spPr bwMode="auto">
          <a:xfrm>
            <a:off x="-336021" y="6467725"/>
            <a:ext cx="4032250" cy="84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39" tIns="50372" rIns="100739" bIns="50372">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Arial" charset="0"/>
                <a:ea typeface="ＭＳ Ｐゴシック" charset="0"/>
              </a:defRPr>
            </a:lvl9pPr>
          </a:lstStyle>
          <a:p>
            <a:pPr algn="ctr" defTabSz="1007525" eaLnBrk="0">
              <a:lnSpc>
                <a:spcPct val="100000"/>
              </a:lnSpc>
              <a:buClrTx/>
              <a:buSzTx/>
            </a:pPr>
            <a:r>
              <a:rPr kumimoji="0" lang="en-US" b="0" i="1">
                <a:solidFill>
                  <a:srgbClr val="000000"/>
                </a:solidFill>
              </a:rPr>
              <a:t>Chortoglyphus</a:t>
            </a:r>
          </a:p>
          <a:p>
            <a:pPr algn="ctr" defTabSz="1007525" eaLnBrk="0">
              <a:lnSpc>
                <a:spcPct val="100000"/>
              </a:lnSpc>
              <a:buClrTx/>
              <a:buSzTx/>
            </a:pPr>
            <a:r>
              <a:rPr kumimoji="0" lang="en-US" b="0" i="1">
                <a:solidFill>
                  <a:srgbClr val="000000"/>
                </a:solidFill>
              </a:rPr>
              <a:t>arcuatus</a:t>
            </a:r>
          </a:p>
        </p:txBody>
      </p:sp>
      <p:pic>
        <p:nvPicPr>
          <p:cNvPr id="41984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6229" y="1511937"/>
            <a:ext cx="3745232" cy="403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6" name="Rectangle 2"/>
          <p:cNvSpPr>
            <a:spLocks noChangeArrowheads="1"/>
          </p:cNvSpPr>
          <p:nvPr/>
        </p:nvSpPr>
        <p:spPr bwMode="auto">
          <a:xfrm>
            <a:off x="168015" y="839970"/>
            <a:ext cx="3311205" cy="50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39" tIns="50372" rIns="100739" bIns="50372">
            <a:spAutoFit/>
          </a:bodyPr>
          <a:lstStyle/>
          <a:p>
            <a:pPr defTabSz="1007525" eaLnBrk="0">
              <a:lnSpc>
                <a:spcPct val="100000"/>
              </a:lnSpc>
              <a:buClrTx/>
              <a:buSzTx/>
            </a:pPr>
            <a:r>
              <a:rPr lang="en-US" sz="2600">
                <a:solidFill>
                  <a:srgbClr val="000000"/>
                </a:solidFill>
                <a:ea typeface="ＭＳ Ｐゴシック" charset="0"/>
                <a:cs typeface="ＭＳ Ｐゴシック" charset="0"/>
              </a:rPr>
              <a:t>Adults are free-living </a:t>
            </a:r>
          </a:p>
        </p:txBody>
      </p:sp>
      <p:sp>
        <p:nvSpPr>
          <p:cNvPr id="419847" name="Rectangle 3"/>
          <p:cNvSpPr>
            <a:spLocks noChangeArrowheads="1"/>
          </p:cNvSpPr>
          <p:nvPr/>
        </p:nvSpPr>
        <p:spPr bwMode="auto">
          <a:xfrm>
            <a:off x="4956313" y="755973"/>
            <a:ext cx="4238763" cy="50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39" tIns="50372" rIns="100739" bIns="50372">
            <a:spAutoFit/>
          </a:bodyPr>
          <a:lstStyle/>
          <a:p>
            <a:pPr defTabSz="1007525" eaLnBrk="0">
              <a:lnSpc>
                <a:spcPct val="100000"/>
              </a:lnSpc>
              <a:buClrTx/>
              <a:buSzTx/>
            </a:pPr>
            <a:r>
              <a:rPr lang="en-US" sz="2600">
                <a:solidFill>
                  <a:srgbClr val="000000"/>
                </a:solidFill>
                <a:ea typeface="ＭＳ Ｐゴシック" charset="0"/>
                <a:cs typeface="ＭＳ Ｐゴシック" charset="0"/>
              </a:rPr>
              <a:t>Deutonymphs are parasitic </a:t>
            </a:r>
          </a:p>
        </p:txBody>
      </p:sp>
      <p:pic>
        <p:nvPicPr>
          <p:cNvPr id="419848" name="Picture 10" descr="Alabidopus in folli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524615" y="1977261"/>
            <a:ext cx="3989828" cy="305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9849" name="Straight Arrow Connector 8"/>
          <p:cNvCxnSpPr>
            <a:cxnSpLocks noChangeShapeType="1"/>
          </p:cNvCxnSpPr>
          <p:nvPr/>
        </p:nvCxnSpPr>
        <p:spPr bwMode="auto">
          <a:xfrm flipH="1" flipV="1">
            <a:off x="9156568" y="3527848"/>
            <a:ext cx="252016" cy="419982"/>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419850" name="Rectangle 10"/>
          <p:cNvSpPr>
            <a:spLocks noChangeArrowheads="1"/>
          </p:cNvSpPr>
          <p:nvPr/>
        </p:nvSpPr>
        <p:spPr bwMode="auto">
          <a:xfrm>
            <a:off x="3948251" y="5963750"/>
            <a:ext cx="2824675" cy="50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39" tIns="50372" rIns="100739" bIns="50372">
            <a:spAutoFit/>
          </a:bodyPr>
          <a:lstStyle/>
          <a:p>
            <a:pPr defTabSz="1007525" eaLnBrk="0">
              <a:lnSpc>
                <a:spcPct val="100000"/>
              </a:lnSpc>
              <a:buClrTx/>
              <a:buSzTx/>
            </a:pPr>
            <a:r>
              <a:rPr lang="en-US" sz="2600" i="1">
                <a:solidFill>
                  <a:srgbClr val="000000"/>
                </a:solidFill>
                <a:ea typeface="ＭＳ Ｐゴシック" charset="0"/>
                <a:cs typeface="ＭＳ Ｐゴシック" charset="0"/>
              </a:rPr>
              <a:t>Alabidopus</a:t>
            </a:r>
            <a:r>
              <a:rPr lang="en-US" sz="2600">
                <a:solidFill>
                  <a:srgbClr val="000000"/>
                </a:solidFill>
                <a:ea typeface="ＭＳ Ｐゴシック" charset="0"/>
                <a:cs typeface="ＭＳ Ｐゴシック" charset="0"/>
              </a:rPr>
              <a:t> n. sp. </a:t>
            </a:r>
          </a:p>
        </p:txBody>
      </p:sp>
      <p:pic>
        <p:nvPicPr>
          <p:cNvPr id="419851" name="Picture 13" descr="Myosore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9437" y="5543762"/>
            <a:ext cx="3031188" cy="168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5706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ext Box 2"/>
          <p:cNvSpPr txBox="1">
            <a:spLocks noChangeArrowheads="1"/>
          </p:cNvSpPr>
          <p:nvPr/>
        </p:nvSpPr>
        <p:spPr bwMode="auto">
          <a:xfrm>
            <a:off x="2772174" y="42000"/>
            <a:ext cx="5079697" cy="47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72" tIns="50387" rIns="100772" bIns="50387">
            <a:spAutoFit/>
          </a:bodyPr>
          <a:lstStyle>
            <a:lvl1pPr marL="609600" indent="-609600">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Arial" charset="0"/>
                <a:ea typeface="ＭＳ Ｐゴシック" charset="0"/>
              </a:defRPr>
            </a:lvl9pPr>
          </a:lstStyle>
          <a:p>
            <a:pPr defTabSz="1007943" eaLnBrk="0">
              <a:lnSpc>
                <a:spcPct val="100000"/>
              </a:lnSpc>
              <a:buClrTx/>
              <a:buSzTx/>
            </a:pPr>
            <a:r>
              <a:rPr kumimoji="0" lang="en-US" b="0">
                <a:solidFill>
                  <a:srgbClr val="000000"/>
                </a:solidFill>
              </a:rPr>
              <a:t>Unusual </a:t>
            </a:r>
            <a:r>
              <a:rPr kumimoji="0" lang="ja-JP" altLang="en-US" b="0">
                <a:solidFill>
                  <a:srgbClr val="000000"/>
                </a:solidFill>
              </a:rPr>
              <a:t>“</a:t>
            </a:r>
            <a:r>
              <a:rPr kumimoji="0" lang="en-US" altLang="ja-JP" b="0">
                <a:solidFill>
                  <a:srgbClr val="000000"/>
                </a:solidFill>
              </a:rPr>
              <a:t>feeding</a:t>
            </a:r>
            <a:r>
              <a:rPr kumimoji="0" lang="ja-JP" altLang="en-US" b="0">
                <a:solidFill>
                  <a:srgbClr val="000000"/>
                </a:solidFill>
              </a:rPr>
              <a:t>”</a:t>
            </a:r>
            <a:r>
              <a:rPr kumimoji="0" lang="en-US" altLang="ja-JP" b="0">
                <a:solidFill>
                  <a:srgbClr val="000000"/>
                </a:solidFill>
              </a:rPr>
              <a:t> by deutonymphs</a:t>
            </a:r>
            <a:endParaRPr kumimoji="0" lang="en-US" b="0">
              <a:solidFill>
                <a:srgbClr val="000000"/>
              </a:solidFill>
            </a:endParaRPr>
          </a:p>
        </p:txBody>
      </p:sp>
      <p:pic>
        <p:nvPicPr>
          <p:cNvPr id="421890" name="Picture 8" descr="Alabidopus 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2" y="1175952"/>
            <a:ext cx="3907993" cy="592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891" name="Picture 9" descr="Alabidopus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057" y="1114703"/>
            <a:ext cx="4125006" cy="594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892" name="Text Box 11"/>
          <p:cNvSpPr txBox="1">
            <a:spLocks noChangeArrowheads="1"/>
          </p:cNvSpPr>
          <p:nvPr/>
        </p:nvSpPr>
        <p:spPr bwMode="auto">
          <a:xfrm>
            <a:off x="14001" y="7050449"/>
            <a:ext cx="10066624" cy="47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72" tIns="50387" rIns="100772" bIns="50387">
            <a:spAutoFit/>
          </a:bodyPr>
          <a:lstStyle>
            <a:lvl1pPr>
              <a:defRPr kumimoji="1" sz="2400" b="1">
                <a:solidFill>
                  <a:schemeClr val="tx1"/>
                </a:solidFill>
                <a:latin typeface="Arial" charset="0"/>
                <a:ea typeface="ＭＳ Ｐゴシック" charset="0"/>
                <a:cs typeface="ＭＳ Ｐゴシック" charset="0"/>
              </a:defRPr>
            </a:lvl1pPr>
            <a:lvl2pPr marL="742950" indent="-285750">
              <a:defRPr kumimoji="1" sz="2400" b="1">
                <a:solidFill>
                  <a:schemeClr val="tx1"/>
                </a:solidFill>
                <a:latin typeface="Arial" charset="0"/>
                <a:ea typeface="ＭＳ Ｐゴシック" charset="0"/>
              </a:defRPr>
            </a:lvl2pPr>
            <a:lvl3pPr marL="1143000" indent="-228600">
              <a:defRPr kumimoji="1" sz="2400" b="1">
                <a:solidFill>
                  <a:schemeClr val="tx1"/>
                </a:solidFill>
                <a:latin typeface="Arial" charset="0"/>
                <a:ea typeface="ＭＳ Ｐゴシック" charset="0"/>
              </a:defRPr>
            </a:lvl3pPr>
            <a:lvl4pPr marL="1600200" indent="-228600">
              <a:defRPr kumimoji="1" sz="2400" b="1">
                <a:solidFill>
                  <a:schemeClr val="tx1"/>
                </a:solidFill>
                <a:latin typeface="Arial" charset="0"/>
                <a:ea typeface="ＭＳ Ｐゴシック" charset="0"/>
              </a:defRPr>
            </a:lvl4pPr>
            <a:lvl5pPr marL="2057400" indent="-228600">
              <a:defRPr kumimoji="1"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a:solidFill>
                  <a:schemeClr val="tx1"/>
                </a:solidFill>
                <a:latin typeface="Arial" charset="0"/>
                <a:ea typeface="ＭＳ Ｐゴシック" charset="0"/>
              </a:defRPr>
            </a:lvl9pPr>
          </a:lstStyle>
          <a:p>
            <a:pPr algn="ctr" defTabSz="1007943" eaLnBrk="0">
              <a:lnSpc>
                <a:spcPct val="100000"/>
              </a:lnSpc>
              <a:buClrTx/>
              <a:buSzTx/>
            </a:pPr>
            <a:r>
              <a:rPr kumimoji="0" lang="en-US" b="0" i="1">
                <a:solidFill>
                  <a:srgbClr val="000000"/>
                </a:solidFill>
              </a:rPr>
              <a:t>Alabidopus</a:t>
            </a:r>
            <a:r>
              <a:rPr kumimoji="0" lang="en-US" b="0">
                <a:solidFill>
                  <a:srgbClr val="000000"/>
                </a:solidFill>
              </a:rPr>
              <a:t> n. sp. deutonymph (Chortoglyphidae)</a:t>
            </a:r>
          </a:p>
        </p:txBody>
      </p:sp>
      <p:sp>
        <p:nvSpPr>
          <p:cNvPr id="421893" name="Rectangle 1"/>
          <p:cNvSpPr>
            <a:spLocks noChangeArrowheads="1"/>
          </p:cNvSpPr>
          <p:nvPr/>
        </p:nvSpPr>
        <p:spPr bwMode="auto">
          <a:xfrm>
            <a:off x="6223386" y="587977"/>
            <a:ext cx="1638102" cy="50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72" tIns="50387" rIns="100772" bIns="50387">
            <a:spAutoFit/>
          </a:bodyPr>
          <a:lstStyle/>
          <a:p>
            <a:pPr algn="ctr" defTabSz="1007943" eaLnBrk="0">
              <a:lnSpc>
                <a:spcPct val="100000"/>
              </a:lnSpc>
              <a:buClrTx/>
              <a:buSzTx/>
            </a:pPr>
            <a:r>
              <a:rPr lang="en-US" altLang="ja-JP" sz="2600">
                <a:solidFill>
                  <a:srgbClr val="000000"/>
                </a:solidFill>
                <a:ea typeface="ＭＳ Ｐゴシック" charset="0"/>
                <a:cs typeface="ＭＳ Ｐゴシック" charset="0"/>
              </a:rPr>
              <a:t>engorged</a:t>
            </a:r>
            <a:endParaRPr kumimoji="1" lang="en-US" sz="2600" b="1">
              <a:solidFill>
                <a:srgbClr val="000000"/>
              </a:solidFill>
              <a:ea typeface="ＭＳ Ｐゴシック" charset="0"/>
              <a:cs typeface="ＭＳ Ｐゴシック" charset="0"/>
            </a:endParaRPr>
          </a:p>
        </p:txBody>
      </p:sp>
      <p:sp>
        <p:nvSpPr>
          <p:cNvPr id="421894" name="Rectangle 2"/>
          <p:cNvSpPr>
            <a:spLocks noChangeArrowheads="1"/>
          </p:cNvSpPr>
          <p:nvPr/>
        </p:nvSpPr>
        <p:spPr bwMode="auto">
          <a:xfrm>
            <a:off x="1958372" y="587977"/>
            <a:ext cx="2203386" cy="50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72" tIns="50387" rIns="100772" bIns="50387">
            <a:spAutoFit/>
          </a:bodyPr>
          <a:lstStyle/>
          <a:p>
            <a:pPr algn="ctr" defTabSz="1007943" eaLnBrk="0">
              <a:lnSpc>
                <a:spcPct val="100000"/>
              </a:lnSpc>
              <a:buClrTx/>
              <a:buSzTx/>
            </a:pPr>
            <a:r>
              <a:rPr lang="en-US" altLang="ja-JP" sz="2600">
                <a:solidFill>
                  <a:srgbClr val="000000"/>
                </a:solidFill>
                <a:ea typeface="ＭＳ Ｐゴシック" charset="0"/>
                <a:cs typeface="ＭＳ Ｐゴシック" charset="0"/>
              </a:rPr>
              <a:t>not engorged</a:t>
            </a:r>
            <a:endParaRPr kumimoji="1" lang="en-US" sz="2600" b="1">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736471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7"/>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Brief Introduction to </a:t>
            </a:r>
            <a:r>
              <a:rPr lang="en-US" dirty="0" err="1" smtClean="0"/>
              <a:t>Astigmata</a:t>
            </a:r>
            <a:r>
              <a:rPr lang="en-US" dirty="0" smtClean="0"/>
              <a:t/>
            </a:r>
            <a:br>
              <a:rPr lang="en-US" dirty="0" smtClean="0"/>
            </a:br>
            <a:r>
              <a:rPr lang="en-US" dirty="0" smtClean="0"/>
              <a:t>parasitic mites (</a:t>
            </a:r>
            <a:r>
              <a:rPr lang="en-US" dirty="0" err="1" smtClean="0"/>
              <a:t>Psoroptidia</a:t>
            </a:r>
            <a:r>
              <a:rPr lang="en-US" dirty="0" smtClean="0"/>
              <a:t>)</a:t>
            </a:r>
          </a:p>
        </p:txBody>
      </p:sp>
      <p:grpSp>
        <p:nvGrpSpPr>
          <p:cNvPr id="103426" name="Group 3"/>
          <p:cNvGrpSpPr>
            <a:grpSpLocks/>
          </p:cNvGrpSpPr>
          <p:nvPr/>
        </p:nvGrpSpPr>
        <p:grpSpPr bwMode="auto">
          <a:xfrm>
            <a:off x="315913" y="1341446"/>
            <a:ext cx="8364345" cy="5426075"/>
            <a:chOff x="773112" y="4174142"/>
            <a:chExt cx="6322797" cy="3186736"/>
          </a:xfrm>
        </p:grpSpPr>
        <p:cxnSp>
          <p:nvCxnSpPr>
            <p:cNvPr id="5" name="Straight Connector 4"/>
            <p:cNvCxnSpPr/>
            <p:nvPr/>
          </p:nvCxnSpPr>
          <p:spPr bwMode="auto">
            <a:xfrm>
              <a:off x="1687533" y="5074782"/>
              <a:ext cx="1981245" cy="2057673"/>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flipH="1">
              <a:off x="3287169" y="5074782"/>
              <a:ext cx="2820064" cy="2286096"/>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3429" name="Rectangle 6"/>
            <p:cNvSpPr>
              <a:spLocks noChangeArrowheads="1"/>
            </p:cNvSpPr>
            <p:nvPr/>
          </p:nvSpPr>
          <p:spPr bwMode="auto">
            <a:xfrm>
              <a:off x="3821112" y="7132637"/>
              <a:ext cx="1856287"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Astigmata (6,100 spp)</a:t>
              </a:r>
            </a:p>
          </p:txBody>
        </p:sp>
        <p:sp>
          <p:nvSpPr>
            <p:cNvPr id="103430" name="Rectangle 7"/>
            <p:cNvSpPr>
              <a:spLocks noChangeArrowheads="1"/>
            </p:cNvSpPr>
            <p:nvPr/>
          </p:nvSpPr>
          <p:spPr bwMode="auto">
            <a:xfrm>
              <a:off x="773112" y="4694237"/>
              <a:ext cx="1109435"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free-living 1*</a:t>
              </a:r>
            </a:p>
          </p:txBody>
        </p:sp>
        <p:sp>
          <p:nvSpPr>
            <p:cNvPr id="103431" name="Rectangle 8"/>
            <p:cNvSpPr>
              <a:spLocks noChangeArrowheads="1"/>
            </p:cNvSpPr>
            <p:nvPr/>
          </p:nvSpPr>
          <p:spPr bwMode="auto">
            <a:xfrm>
              <a:off x="5268912" y="4694237"/>
              <a:ext cx="1826997"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parasitic (Psoroptidia)</a:t>
              </a:r>
            </a:p>
          </p:txBody>
        </p:sp>
        <p:cxnSp>
          <p:nvCxnSpPr>
            <p:cNvPr id="10" name="Straight Connector 9"/>
            <p:cNvCxnSpPr/>
            <p:nvPr/>
          </p:nvCxnSpPr>
          <p:spPr bwMode="auto">
            <a:xfrm>
              <a:off x="2601953" y="5074782"/>
              <a:ext cx="1568435" cy="161015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3433" name="Rectangle 10"/>
            <p:cNvSpPr>
              <a:spLocks noChangeArrowheads="1"/>
            </p:cNvSpPr>
            <p:nvPr/>
          </p:nvSpPr>
          <p:spPr bwMode="auto">
            <a:xfrm>
              <a:off x="2144712" y="4694237"/>
              <a:ext cx="1109435"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free-living 2*</a:t>
              </a:r>
            </a:p>
          </p:txBody>
        </p:sp>
        <p:sp>
          <p:nvSpPr>
            <p:cNvPr id="103434" name="Rectangle 11"/>
            <p:cNvSpPr>
              <a:spLocks noChangeArrowheads="1"/>
            </p:cNvSpPr>
            <p:nvPr/>
          </p:nvSpPr>
          <p:spPr bwMode="auto">
            <a:xfrm>
              <a:off x="3480590" y="4174142"/>
              <a:ext cx="1264756"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rPr>
                <a:t>pyroglyphids ?</a:t>
              </a:r>
            </a:p>
          </p:txBody>
        </p:sp>
        <p:sp>
          <p:nvSpPr>
            <p:cNvPr id="103435" name="Rectangle 12"/>
            <p:cNvSpPr>
              <a:spLocks noChangeArrowheads="1"/>
            </p:cNvSpPr>
            <p:nvPr/>
          </p:nvSpPr>
          <p:spPr bwMode="auto">
            <a:xfrm>
              <a:off x="1687512" y="4237037"/>
              <a:ext cx="906060"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2,300 spp </a:t>
              </a:r>
            </a:p>
          </p:txBody>
        </p:sp>
        <p:sp>
          <p:nvSpPr>
            <p:cNvPr id="103436" name="Rectangle 13"/>
            <p:cNvSpPr>
              <a:spLocks noChangeArrowheads="1"/>
            </p:cNvSpPr>
            <p:nvPr/>
          </p:nvSpPr>
          <p:spPr bwMode="auto">
            <a:xfrm>
              <a:off x="5726112" y="4237037"/>
              <a:ext cx="906060" cy="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3,800 spp</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92075" y="-182556"/>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What are </a:t>
            </a:r>
            <a:r>
              <a:rPr lang="en-US" dirty="0" err="1" smtClean="0"/>
              <a:t>pyroglyphid</a:t>
            </a:r>
            <a:r>
              <a:rPr lang="en-US" dirty="0" smtClean="0"/>
              <a:t> house dust mites?</a:t>
            </a:r>
          </a:p>
        </p:txBody>
      </p:sp>
      <p:sp>
        <p:nvSpPr>
          <p:cNvPr id="4098" name="Rectangle 2"/>
          <p:cNvSpPr>
            <a:spLocks noGrp="1" noChangeArrowheads="1"/>
          </p:cNvSpPr>
          <p:nvPr>
            <p:ph type="subTitle" idx="4294967295"/>
          </p:nvPr>
        </p:nvSpPr>
        <p:spPr>
          <a:xfrm>
            <a:off x="168275" y="1320802"/>
            <a:ext cx="9798050" cy="3678238"/>
          </a:xfrm>
        </p:spPr>
        <p:txBody>
          <a:bodyPr tIns="22899" anchor="ctr"/>
          <a:lstStyle/>
          <a:p>
            <a:pPr marL="513601" indent="-513601" defTabSz="456536" eaLnBrk="1">
              <a:spcAft>
                <a:spcPct val="0"/>
              </a:spcAft>
              <a:buFont typeface="Times New Roman" charset="0"/>
              <a:buAutoNum type="arabicParenR"/>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600" dirty="0">
                <a:solidFill>
                  <a:srgbClr val="343434"/>
                </a:solidFill>
                <a:latin typeface="ArialMT" charset="0"/>
                <a:cs typeface="ArialMT" charset="0"/>
              </a:rPr>
              <a:t>Medically important (yet understudied) family of arthropods.</a:t>
            </a:r>
          </a:p>
          <a:p>
            <a:pPr marL="513601" indent="-513601" defTabSz="456536" eaLnBrk="1">
              <a:spcAft>
                <a:spcPct val="0"/>
              </a:spcAft>
              <a:buFont typeface="Times New Roman" charset="0"/>
              <a:buAutoNum type="arabicParenR"/>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600" dirty="0">
                <a:solidFill>
                  <a:srgbClr val="343434"/>
                </a:solidFill>
                <a:latin typeface="ArialMT" charset="0"/>
                <a:cs typeface="ArialMT" charset="0"/>
              </a:rPr>
              <a:t>There are other groups of mites occurring in dust but </a:t>
            </a:r>
            <a:r>
              <a:rPr lang="en-US" sz="2600" dirty="0" err="1">
                <a:solidFill>
                  <a:srgbClr val="343434"/>
                </a:solidFill>
                <a:latin typeface="ArialMT" charset="0"/>
                <a:cs typeface="ArialMT" charset="0"/>
              </a:rPr>
              <a:t>pyroglyphids</a:t>
            </a:r>
            <a:r>
              <a:rPr lang="en-US" sz="2600" dirty="0">
                <a:solidFill>
                  <a:srgbClr val="343434"/>
                </a:solidFill>
                <a:latin typeface="ArialMT" charset="0"/>
                <a:cs typeface="ArialMT" charset="0"/>
              </a:rPr>
              <a:t> are the most important</a:t>
            </a:r>
          </a:p>
          <a:p>
            <a:pPr marL="513601" indent="-513601" defTabSz="456536" eaLnBrk="1">
              <a:spcAft>
                <a:spcPct val="0"/>
              </a:spcAft>
              <a:buFont typeface="Times New Roman" charset="0"/>
              <a:buAutoNum type="arabicParenR"/>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600" dirty="0">
                <a:solidFill>
                  <a:srgbClr val="343434"/>
                </a:solidFill>
                <a:latin typeface="ArialMT" charset="0"/>
                <a:cs typeface="ArialMT" charset="0"/>
              </a:rPr>
              <a:t>Feed on organic debris (</a:t>
            </a:r>
            <a:r>
              <a:rPr lang="en-US" sz="2600" dirty="0" err="1">
                <a:solidFill>
                  <a:srgbClr val="343434"/>
                </a:solidFill>
                <a:latin typeface="ArialMT" charset="0"/>
                <a:cs typeface="ArialMT" charset="0"/>
              </a:rPr>
              <a:t>eg</a:t>
            </a:r>
            <a:r>
              <a:rPr lang="en-US" sz="2600" dirty="0">
                <a:solidFill>
                  <a:srgbClr val="343434"/>
                </a:solidFill>
                <a:latin typeface="ArialMT" charset="0"/>
                <a:cs typeface="ArialMT" charset="0"/>
              </a:rPr>
              <a:t>., shed skin)</a:t>
            </a:r>
          </a:p>
          <a:p>
            <a:pPr marL="513601" indent="-513601" defTabSz="456536" eaLnBrk="1">
              <a:spcAft>
                <a:spcPct val="0"/>
              </a:spcAft>
              <a:buFont typeface="Times New Roman" charset="0"/>
              <a:buAutoNum type="arabicParenR"/>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600" dirty="0">
                <a:solidFill>
                  <a:srgbClr val="343434"/>
                </a:solidFill>
                <a:latin typeface="ArialMT" charset="0"/>
                <a:cs typeface="ArialMT" charset="0"/>
              </a:rPr>
              <a:t>Live in houses and similar habitats (birds’ and mammals’ nests)</a:t>
            </a:r>
          </a:p>
          <a:p>
            <a:pPr marL="513601" indent="-513601" defTabSz="456536" eaLnBrk="1">
              <a:spcAft>
                <a:spcPct val="0"/>
              </a:spcAft>
              <a:buFont typeface="Times New Roman" charset="0"/>
              <a:buAutoNum type="arabicParenR"/>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600" dirty="0">
                <a:solidFill>
                  <a:srgbClr val="343434"/>
                </a:solidFill>
                <a:latin typeface="ArialMT" charset="0"/>
                <a:cs typeface="ArialMT" charset="0"/>
              </a:rPr>
              <a:t>The most common cause of allergic symptoms in humans, affecting 65 million to 1.2 billion people worldwide.</a:t>
            </a:r>
          </a:p>
          <a:p>
            <a:pPr marL="513601" indent="-513601" defTabSz="456536" eaLnBrk="1">
              <a:spcAft>
                <a:spcPct val="0"/>
              </a:spcAft>
              <a:buFont typeface="Times New Roman" charset="0"/>
              <a:buAutoNum type="arabicParenR"/>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endParaRPr lang="en-US" sz="2600" dirty="0">
              <a:solidFill>
                <a:srgbClr val="343434"/>
              </a:solidFill>
              <a:latin typeface="ArialMT" charset="0"/>
              <a:cs typeface="ArialMT" charset="0"/>
            </a:endParaRPr>
          </a:p>
        </p:txBody>
      </p:sp>
      <p:sp>
        <p:nvSpPr>
          <p:cNvPr id="4099" name="Text Box 3"/>
          <p:cNvSpPr txBox="1">
            <a:spLocks noChangeArrowheads="1"/>
          </p:cNvSpPr>
          <p:nvPr/>
        </p:nvSpPr>
        <p:spPr bwMode="auto">
          <a:xfrm>
            <a:off x="1828800" y="1042988"/>
            <a:ext cx="5943600" cy="512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1705" rIns="0" bIns="0" anchor="ct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SimSun" charset="0"/>
                <a:cs typeface="SimSun"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SimSun" charset="0"/>
                <a:cs typeface="SimSun"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SimSun" charset="0"/>
                <a:cs typeface="SimSun"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SimSun" charset="0"/>
                <a:cs typeface="SimSun"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SimSun" charset="0"/>
                <a:cs typeface="SimSun" charset="0"/>
              </a:defRPr>
            </a:lvl9pPr>
          </a:lstStyle>
          <a:p>
            <a:pPr algn="ctr" defTabSz="456536">
              <a:defRPr/>
            </a:pPr>
            <a:endParaRPr lang="en-US" sz="3600" b="1" dirty="0">
              <a:solidFill>
                <a:srgbClr val="343434"/>
              </a:solidFill>
              <a:latin typeface="ArialMT" charset="0"/>
              <a:cs typeface="ArialMT"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0" descr="fi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
            <a:ext cx="7727950" cy="754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8" descr="Falculferid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038" y="7"/>
            <a:ext cx="5335588" cy="890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39" descr="BMOC 85-0529-004_Freya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88" y="336550"/>
            <a:ext cx="4160838" cy="78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6" name="Comment 32"/>
          <p:cNvSpPr>
            <a:spLocks noChangeArrowheads="1"/>
          </p:cNvSpPr>
          <p:nvPr/>
        </p:nvSpPr>
        <p:spPr bwMode="auto">
          <a:xfrm>
            <a:off x="10583868" y="2352675"/>
            <a:ext cx="4537075" cy="1990725"/>
          </a:xfrm>
          <a:prstGeom prst="rect">
            <a:avLst/>
          </a:prstGeom>
          <a:solidFill>
            <a:srgbClr val="FCFDC6"/>
          </a:solidFill>
          <a:ln w="9525">
            <a:solidFill>
              <a:schemeClr val="tx1"/>
            </a:solidFill>
            <a:miter lim="800000"/>
            <a:headEnd/>
            <a:tailEnd/>
          </a:ln>
          <a:effectLst>
            <a:outerShdw blurRad="63500" dist="107763" dir="2700000" algn="ctr" rotWithShape="0">
              <a:schemeClr val="bg2">
                <a:alpha val="74998"/>
              </a:schemeClr>
            </a:outerShdw>
          </a:effectLst>
          <a:extLst>
            <a:ext uri="{53640926-AAD7-44d8-BBD7-CCE9431645EC}">
              <a14:shadowObscured xmlns:a14="http://schemas.microsoft.com/office/drawing/2010/main" val="1"/>
            </a:ext>
          </a:extLst>
        </p:spPr>
        <p:txBody>
          <a:bodyPr lIns="100641" tIns="50323" rIns="100641" bIns="50323">
            <a:spAutoFit/>
          </a:bodyPr>
          <a:lstStyle/>
          <a:p>
            <a:pPr defTabSz="456536">
              <a:spcBef>
                <a:spcPct val="50000"/>
              </a:spcBef>
              <a:defRPr/>
            </a:pPr>
            <a:r>
              <a:rPr lang="en-US" sz="1500">
                <a:solidFill>
                  <a:schemeClr val="folHlink"/>
                </a:solidFill>
                <a:latin typeface="Times" charset="0"/>
              </a:rPr>
              <a:t>Feather mites are grouped into two subfamilies: Pterolichoidea and Analgoidea</a:t>
            </a:r>
          </a:p>
          <a:p>
            <a:pPr defTabSz="456536">
              <a:spcBef>
                <a:spcPct val="50000"/>
              </a:spcBef>
              <a:defRPr/>
            </a:pPr>
            <a:endParaRPr lang="en-US" sz="1500">
              <a:solidFill>
                <a:schemeClr val="folHlink"/>
              </a:solidFill>
              <a:latin typeface="Times" charset="0"/>
            </a:endParaRPr>
          </a:p>
          <a:p>
            <a:pPr defTabSz="456536">
              <a:defRPr/>
            </a:pPr>
            <a:r>
              <a:rPr lang="en-US" sz="1500">
                <a:solidFill>
                  <a:schemeClr val="folHlink"/>
                </a:solidFill>
                <a:latin typeface="Times" charset="0"/>
              </a:rPr>
              <a:t>With a few exceptions, pterlichoids occur on non-passeriform birds, with the majority of families (14) inhabiting feather vanes (e.g., Freyanidae, Falculiferidae), while 4 other families live in the quills of the wing and tail feathers.</a:t>
            </a:r>
          </a:p>
        </p:txBody>
      </p:sp>
      <p:sp>
        <p:nvSpPr>
          <p:cNvPr id="36897" name="Rectangle 33"/>
          <p:cNvSpPr>
            <a:spLocks noChangeArrowheads="1"/>
          </p:cNvSpPr>
          <p:nvPr/>
        </p:nvSpPr>
        <p:spPr bwMode="auto">
          <a:xfrm>
            <a:off x="2268543" y="9529"/>
            <a:ext cx="6048375" cy="4699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641" tIns="50323" rIns="100641" bIns="50323" anchor="ctr">
            <a:spAutoFit/>
          </a:bodyPr>
          <a:lstStyle/>
          <a:p>
            <a:pPr defTabSz="456536">
              <a:defRPr/>
            </a:pPr>
            <a:r>
              <a:rPr lang="en-US" sz="2500">
                <a:solidFill>
                  <a:srgbClr val="0000FF"/>
                </a:solidFill>
                <a:latin typeface="Times New Roman" charset="0"/>
              </a:rPr>
              <a:t>Feather mites: subfamily Pterolichoidea</a:t>
            </a:r>
          </a:p>
        </p:txBody>
      </p:sp>
      <p:sp>
        <p:nvSpPr>
          <p:cNvPr id="36898" name="Text Box 34"/>
          <p:cNvSpPr txBox="1">
            <a:spLocks noChangeArrowheads="1"/>
          </p:cNvSpPr>
          <p:nvPr/>
        </p:nvSpPr>
        <p:spPr bwMode="auto">
          <a:xfrm>
            <a:off x="1679575" y="6724650"/>
            <a:ext cx="1835150" cy="2936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a:defRPr/>
            </a:pPr>
            <a:r>
              <a:rPr lang="en-US" sz="1300">
                <a:solidFill>
                  <a:srgbClr val="0000FF"/>
                </a:solidFill>
              </a:rPr>
              <a:t>Freyana (Freyanidae)</a:t>
            </a:r>
            <a:endParaRPr lang="en-US"/>
          </a:p>
        </p:txBody>
      </p:sp>
      <p:sp>
        <p:nvSpPr>
          <p:cNvPr id="36899" name="Text Box 35"/>
          <p:cNvSpPr txBox="1">
            <a:spLocks noChangeArrowheads="1"/>
          </p:cNvSpPr>
          <p:nvPr/>
        </p:nvSpPr>
        <p:spPr bwMode="auto">
          <a:xfrm>
            <a:off x="8316913" y="6724650"/>
            <a:ext cx="1174750" cy="2936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a:defRPr/>
            </a:pPr>
            <a:r>
              <a:rPr lang="en-US" sz="1300">
                <a:solidFill>
                  <a:srgbClr val="0000FF"/>
                </a:solidFill>
              </a:rPr>
              <a:t>Faculiferidae</a:t>
            </a:r>
            <a:endParaRPr lang="en-US" sz="1300">
              <a:solidFill>
                <a:srgbClr val="0000FF"/>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2"/>
          <p:cNvSpPr txBox="1">
            <a:spLocks noChangeArrowheads="1"/>
          </p:cNvSpPr>
          <p:nvPr/>
        </p:nvSpPr>
        <p:spPr bwMode="auto">
          <a:xfrm>
            <a:off x="3024193" y="168275"/>
            <a:ext cx="4428822" cy="84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95" tIns="50350" rIns="100695" bIns="50350">
            <a:spAutoFit/>
          </a:bodyPr>
          <a:lstStyle>
            <a:lvl1pPr marL="609600" indent="-609600" defTabSz="1006475" eaLnBrk="0">
              <a:defRPr sz="2400">
                <a:solidFill>
                  <a:schemeClr val="tx1"/>
                </a:solidFill>
                <a:latin typeface="Arial" charset="0"/>
                <a:ea typeface="SimSun" charset="0"/>
                <a:cs typeface="SimSun" charset="0"/>
              </a:defRPr>
            </a:lvl1pPr>
            <a:lvl2pPr marL="742950" indent="-285750" defTabSz="1006475" eaLnBrk="0">
              <a:defRPr sz="2400">
                <a:solidFill>
                  <a:schemeClr val="tx1"/>
                </a:solidFill>
                <a:latin typeface="Arial" charset="0"/>
                <a:ea typeface="SimSun" charset="0"/>
                <a:cs typeface="SimSun" charset="0"/>
              </a:defRPr>
            </a:lvl2pPr>
            <a:lvl3pPr marL="1143000" indent="-228600" defTabSz="1006475" eaLnBrk="0">
              <a:defRPr sz="2400">
                <a:solidFill>
                  <a:schemeClr val="tx1"/>
                </a:solidFill>
                <a:latin typeface="Arial" charset="0"/>
                <a:ea typeface="SimSun" charset="0"/>
                <a:cs typeface="SimSun" charset="0"/>
              </a:defRPr>
            </a:lvl3pPr>
            <a:lvl4pPr marL="1600200" indent="-228600" defTabSz="1006475" eaLnBrk="0">
              <a:defRPr sz="2400">
                <a:solidFill>
                  <a:schemeClr val="tx1"/>
                </a:solidFill>
                <a:latin typeface="Arial" charset="0"/>
                <a:ea typeface="SimSun" charset="0"/>
                <a:cs typeface="SimSun" charset="0"/>
              </a:defRPr>
            </a:lvl4pPr>
            <a:lvl5pPr marL="2057400" indent="-228600" defTabSz="1006475" eaLnBrk="0">
              <a:defRPr sz="2400">
                <a:solidFill>
                  <a:schemeClr val="tx1"/>
                </a:solidFill>
                <a:latin typeface="Arial" charset="0"/>
                <a:ea typeface="SimSun" charset="0"/>
                <a:cs typeface="SimSun"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a:lnSpc>
                <a:spcPct val="100000"/>
              </a:lnSpc>
              <a:buClrTx/>
              <a:buSzTx/>
            </a:pPr>
            <a:r>
              <a:rPr lang="en-US">
                <a:solidFill>
                  <a:srgbClr val="000000"/>
                </a:solidFill>
                <a:ea typeface="ＭＳ Ｐゴシック" charset="0"/>
                <a:cs typeface="ＭＳ Ｐゴシック" charset="0"/>
              </a:rPr>
              <a:t>The superfamily Pterolichoidea</a:t>
            </a:r>
          </a:p>
          <a:p>
            <a:pPr>
              <a:lnSpc>
                <a:spcPct val="100000"/>
              </a:lnSpc>
              <a:buClrTx/>
              <a:buSzTx/>
            </a:pPr>
            <a:r>
              <a:rPr lang="en-US">
                <a:solidFill>
                  <a:srgbClr val="000000"/>
                </a:solidFill>
                <a:ea typeface="ＭＳ Ｐゴシック" charset="0"/>
                <a:cs typeface="ＭＳ Ｐゴシック" charset="0"/>
              </a:rPr>
              <a:t>18 families</a:t>
            </a:r>
          </a:p>
        </p:txBody>
      </p:sp>
      <p:grpSp>
        <p:nvGrpSpPr>
          <p:cNvPr id="121858" name="Group 3"/>
          <p:cNvGrpSpPr>
            <a:grpSpLocks/>
          </p:cNvGrpSpPr>
          <p:nvPr/>
        </p:nvGrpSpPr>
        <p:grpSpPr bwMode="auto">
          <a:xfrm>
            <a:off x="4967287" y="1427166"/>
            <a:ext cx="4945063" cy="4429125"/>
            <a:chOff x="228600" y="3276600"/>
            <a:chExt cx="3962400" cy="3497616"/>
          </a:xfrm>
        </p:grpSpPr>
        <p:pic>
          <p:nvPicPr>
            <p:cNvPr id="121869" name="Picture 6" descr="Falculifer rostratus ex Columba livia BMOC 08-0430-00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766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70" name="TextBox 8"/>
            <p:cNvSpPr txBox="1">
              <a:spLocks noChangeArrowheads="1"/>
            </p:cNvSpPr>
            <p:nvPr/>
          </p:nvSpPr>
          <p:spPr bwMode="auto">
            <a:xfrm>
              <a:off x="390131" y="6211669"/>
              <a:ext cx="3517548" cy="56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06475" eaLnBrk="0">
                <a:defRPr sz="2400">
                  <a:solidFill>
                    <a:schemeClr val="tx1"/>
                  </a:solidFill>
                  <a:latin typeface="Arial" charset="0"/>
                  <a:ea typeface="SimSun" charset="0"/>
                  <a:cs typeface="SimSun" charset="0"/>
                </a:defRPr>
              </a:lvl1pPr>
              <a:lvl2pPr marL="742950" indent="-285750" defTabSz="1006475" eaLnBrk="0">
                <a:defRPr sz="2400">
                  <a:solidFill>
                    <a:schemeClr val="tx1"/>
                  </a:solidFill>
                  <a:latin typeface="Arial" charset="0"/>
                  <a:ea typeface="SimSun" charset="0"/>
                  <a:cs typeface="SimSun" charset="0"/>
                </a:defRPr>
              </a:lvl2pPr>
              <a:lvl3pPr marL="1143000" indent="-228600" defTabSz="1006475" eaLnBrk="0">
                <a:defRPr sz="2400">
                  <a:solidFill>
                    <a:schemeClr val="tx1"/>
                  </a:solidFill>
                  <a:latin typeface="Arial" charset="0"/>
                  <a:ea typeface="SimSun" charset="0"/>
                  <a:cs typeface="SimSun" charset="0"/>
                </a:defRPr>
              </a:lvl3pPr>
              <a:lvl4pPr marL="1600200" indent="-228600" defTabSz="1006475" eaLnBrk="0">
                <a:defRPr sz="2400">
                  <a:solidFill>
                    <a:schemeClr val="tx1"/>
                  </a:solidFill>
                  <a:latin typeface="Arial" charset="0"/>
                  <a:ea typeface="SimSun" charset="0"/>
                  <a:cs typeface="SimSun" charset="0"/>
                </a:defRPr>
              </a:lvl4pPr>
              <a:lvl5pPr marL="2057400" indent="-228600" defTabSz="1006475" eaLnBrk="0">
                <a:defRPr sz="2400">
                  <a:solidFill>
                    <a:schemeClr val="tx1"/>
                  </a:solidFill>
                  <a:latin typeface="Arial" charset="0"/>
                  <a:ea typeface="SimSun" charset="0"/>
                  <a:cs typeface="SimSun"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a:lnSpc>
                  <a:spcPct val="100000"/>
                </a:lnSpc>
                <a:buClrTx/>
                <a:buSzTx/>
              </a:pPr>
              <a:r>
                <a:rPr lang="en-US" sz="2000" i="1">
                  <a:solidFill>
                    <a:srgbClr val="000000"/>
                  </a:solidFill>
                  <a:ea typeface="ＭＳ Ｐゴシック" charset="0"/>
                  <a:cs typeface="ＭＳ Ｐゴシック" charset="0"/>
                </a:rPr>
                <a:t>Falculifer rostratus</a:t>
              </a:r>
            </a:p>
            <a:p>
              <a:pPr>
                <a:lnSpc>
                  <a:spcPct val="100000"/>
                </a:lnSpc>
                <a:buClrTx/>
                <a:buSzTx/>
              </a:pPr>
              <a:r>
                <a:rPr lang="en-US" sz="2000">
                  <a:solidFill>
                    <a:srgbClr val="000000"/>
                  </a:solidFill>
                  <a:ea typeface="ＭＳ Ｐゴシック" charset="0"/>
                  <a:cs typeface="ＭＳ Ｐゴシック" charset="0"/>
                </a:rPr>
                <a:t>(Falculiferidae) from domestic pigeon</a:t>
              </a:r>
            </a:p>
          </p:txBody>
        </p:sp>
      </p:grpSp>
      <p:grpSp>
        <p:nvGrpSpPr>
          <p:cNvPr id="121859" name="Group 1"/>
          <p:cNvGrpSpPr>
            <a:grpSpLocks/>
          </p:cNvGrpSpPr>
          <p:nvPr/>
        </p:nvGrpSpPr>
        <p:grpSpPr bwMode="auto">
          <a:xfrm>
            <a:off x="10583863" y="-755650"/>
            <a:ext cx="5041900" cy="4103688"/>
            <a:chOff x="4572001" y="0"/>
            <a:chExt cx="4572000" cy="3722133"/>
          </a:xfrm>
        </p:grpSpPr>
        <p:sp>
          <p:nvSpPr>
            <p:cNvPr id="121867" name="TextBox 7"/>
            <p:cNvSpPr txBox="1">
              <a:spLocks noChangeArrowheads="1"/>
            </p:cNvSpPr>
            <p:nvPr/>
          </p:nvSpPr>
          <p:spPr bwMode="auto">
            <a:xfrm>
              <a:off x="4572001" y="3352801"/>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06475" eaLnBrk="0">
                <a:defRPr sz="2400">
                  <a:solidFill>
                    <a:schemeClr val="tx1"/>
                  </a:solidFill>
                  <a:latin typeface="Arial" charset="0"/>
                  <a:ea typeface="SimSun" charset="0"/>
                  <a:cs typeface="SimSun" charset="0"/>
                </a:defRPr>
              </a:lvl1pPr>
              <a:lvl2pPr marL="742950" indent="-285750" defTabSz="1006475" eaLnBrk="0">
                <a:defRPr sz="2400">
                  <a:solidFill>
                    <a:schemeClr val="tx1"/>
                  </a:solidFill>
                  <a:latin typeface="Arial" charset="0"/>
                  <a:ea typeface="SimSun" charset="0"/>
                  <a:cs typeface="SimSun" charset="0"/>
                </a:defRPr>
              </a:lvl2pPr>
              <a:lvl3pPr marL="1143000" indent="-228600" defTabSz="1006475" eaLnBrk="0">
                <a:defRPr sz="2400">
                  <a:solidFill>
                    <a:schemeClr val="tx1"/>
                  </a:solidFill>
                  <a:latin typeface="Arial" charset="0"/>
                  <a:ea typeface="SimSun" charset="0"/>
                  <a:cs typeface="SimSun" charset="0"/>
                </a:defRPr>
              </a:lvl3pPr>
              <a:lvl4pPr marL="1600200" indent="-228600" defTabSz="1006475" eaLnBrk="0">
                <a:defRPr sz="2400">
                  <a:solidFill>
                    <a:schemeClr val="tx1"/>
                  </a:solidFill>
                  <a:latin typeface="Arial" charset="0"/>
                  <a:ea typeface="SimSun" charset="0"/>
                  <a:cs typeface="SimSun" charset="0"/>
                </a:defRPr>
              </a:lvl4pPr>
              <a:lvl5pPr marL="2057400" indent="-228600" defTabSz="1006475" eaLnBrk="0">
                <a:defRPr sz="2400">
                  <a:solidFill>
                    <a:schemeClr val="tx1"/>
                  </a:solidFill>
                  <a:latin typeface="Arial" charset="0"/>
                  <a:ea typeface="SimSun" charset="0"/>
                  <a:cs typeface="SimSun"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a:lnSpc>
                  <a:spcPct val="100000"/>
                </a:lnSpc>
                <a:buClrTx/>
                <a:buSzTx/>
              </a:pPr>
              <a:r>
                <a:rPr lang="en-US" sz="2000" i="1">
                  <a:solidFill>
                    <a:srgbClr val="000000"/>
                  </a:solidFill>
                  <a:ea typeface="ＭＳ Ｐゴシック" charset="0"/>
                  <a:cs typeface="ＭＳ Ｐゴシック" charset="0"/>
                </a:rPr>
                <a:t>Ptiloxenus major </a:t>
              </a:r>
              <a:r>
                <a:rPr lang="en-US" sz="2000">
                  <a:solidFill>
                    <a:srgbClr val="000000"/>
                  </a:solidFill>
                  <a:ea typeface="ＭＳ Ｐゴシック" charset="0"/>
                  <a:cs typeface="ＭＳ Ｐゴシック" charset="0"/>
                </a:rPr>
                <a:t>(Ptiloxenidae) from grebe</a:t>
              </a:r>
            </a:p>
          </p:txBody>
        </p:sp>
        <p:pic>
          <p:nvPicPr>
            <p:cNvPr id="121868" name="Picture 9" descr="Ptiloxenus major ex Podiceps auritus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7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1860" name="Group 2"/>
          <p:cNvGrpSpPr>
            <a:grpSpLocks/>
          </p:cNvGrpSpPr>
          <p:nvPr/>
        </p:nvGrpSpPr>
        <p:grpSpPr bwMode="auto">
          <a:xfrm>
            <a:off x="242887" y="1427165"/>
            <a:ext cx="4583113" cy="4572000"/>
            <a:chOff x="4335530" y="304800"/>
            <a:chExt cx="3791724" cy="3422191"/>
          </a:xfrm>
        </p:grpSpPr>
        <p:pic>
          <p:nvPicPr>
            <p:cNvPr id="121865" name="Picture 10" descr="Freyana ex Mergus mergans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04800"/>
              <a:ext cx="37465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6" name="TextBox 11"/>
            <p:cNvSpPr txBox="1">
              <a:spLocks noChangeArrowheads="1"/>
            </p:cNvSpPr>
            <p:nvPr/>
          </p:nvSpPr>
          <p:spPr bwMode="auto">
            <a:xfrm>
              <a:off x="4335530" y="3197028"/>
              <a:ext cx="3791724" cy="52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06475" eaLnBrk="0">
                <a:defRPr sz="2400">
                  <a:solidFill>
                    <a:schemeClr val="tx1"/>
                  </a:solidFill>
                  <a:latin typeface="Arial" charset="0"/>
                  <a:ea typeface="SimSun" charset="0"/>
                  <a:cs typeface="SimSun" charset="0"/>
                </a:defRPr>
              </a:lvl1pPr>
              <a:lvl2pPr marL="742950" indent="-285750" defTabSz="1006475" eaLnBrk="0">
                <a:defRPr sz="2400">
                  <a:solidFill>
                    <a:schemeClr val="tx1"/>
                  </a:solidFill>
                  <a:latin typeface="Arial" charset="0"/>
                  <a:ea typeface="SimSun" charset="0"/>
                  <a:cs typeface="SimSun" charset="0"/>
                </a:defRPr>
              </a:lvl2pPr>
              <a:lvl3pPr marL="1143000" indent="-228600" defTabSz="1006475" eaLnBrk="0">
                <a:defRPr sz="2400">
                  <a:solidFill>
                    <a:schemeClr val="tx1"/>
                  </a:solidFill>
                  <a:latin typeface="Arial" charset="0"/>
                  <a:ea typeface="SimSun" charset="0"/>
                  <a:cs typeface="SimSun" charset="0"/>
                </a:defRPr>
              </a:lvl3pPr>
              <a:lvl4pPr marL="1600200" indent="-228600" defTabSz="1006475" eaLnBrk="0">
                <a:defRPr sz="2400">
                  <a:solidFill>
                    <a:schemeClr val="tx1"/>
                  </a:solidFill>
                  <a:latin typeface="Arial" charset="0"/>
                  <a:ea typeface="SimSun" charset="0"/>
                  <a:cs typeface="SimSun" charset="0"/>
                </a:defRPr>
              </a:lvl4pPr>
              <a:lvl5pPr marL="2057400" indent="-228600" defTabSz="1006475" eaLnBrk="0">
                <a:defRPr sz="2400">
                  <a:solidFill>
                    <a:schemeClr val="tx1"/>
                  </a:solidFill>
                  <a:latin typeface="Arial" charset="0"/>
                  <a:ea typeface="SimSun" charset="0"/>
                  <a:cs typeface="SimSun"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algn="ctr">
                <a:lnSpc>
                  <a:spcPct val="100000"/>
                </a:lnSpc>
                <a:buClrTx/>
                <a:buSzTx/>
              </a:pPr>
              <a:r>
                <a:rPr kumimoji="1" lang="en-US" sz="2000" i="1">
                  <a:solidFill>
                    <a:srgbClr val="000000"/>
                  </a:solidFill>
                  <a:ea typeface="ＭＳ Ｐゴシック" charset="0"/>
                  <a:cs typeface="ＭＳ Ｐゴシック" charset="0"/>
                </a:rPr>
                <a:t>Freyana sp.</a:t>
              </a:r>
            </a:p>
            <a:p>
              <a:pPr algn="ctr">
                <a:lnSpc>
                  <a:spcPct val="100000"/>
                </a:lnSpc>
                <a:buClrTx/>
                <a:buSzTx/>
              </a:pPr>
              <a:r>
                <a:rPr kumimoji="1" lang="en-US" sz="2000">
                  <a:solidFill>
                    <a:srgbClr val="000000"/>
                  </a:solidFill>
                  <a:ea typeface="ＭＳ Ｐゴシック" charset="0"/>
                  <a:cs typeface="ＭＳ Ｐゴシック" charset="0"/>
                </a:rPr>
                <a:t>(Freyanidae) from common merganser</a:t>
              </a:r>
            </a:p>
          </p:txBody>
        </p:sp>
      </p:grpSp>
      <p:cxnSp>
        <p:nvCxnSpPr>
          <p:cNvPr id="121861" name="Straight Arrow Connector 13"/>
          <p:cNvCxnSpPr>
            <a:cxnSpLocks noChangeShapeType="1"/>
          </p:cNvCxnSpPr>
          <p:nvPr/>
        </p:nvCxnSpPr>
        <p:spPr bwMode="auto">
          <a:xfrm>
            <a:off x="7392988" y="2855918"/>
            <a:ext cx="419100" cy="168275"/>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21862" name="Straight Arrow Connector 15"/>
          <p:cNvCxnSpPr>
            <a:cxnSpLocks noChangeShapeType="1"/>
          </p:cNvCxnSpPr>
          <p:nvPr/>
        </p:nvCxnSpPr>
        <p:spPr bwMode="auto">
          <a:xfrm>
            <a:off x="2268538" y="2855918"/>
            <a:ext cx="419100" cy="168275"/>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21863" name="Straight Arrow Connector 16"/>
          <p:cNvCxnSpPr>
            <a:cxnSpLocks noChangeShapeType="1"/>
          </p:cNvCxnSpPr>
          <p:nvPr/>
        </p:nvCxnSpPr>
        <p:spPr bwMode="auto">
          <a:xfrm>
            <a:off x="6397627" y="2925763"/>
            <a:ext cx="322263" cy="2667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21864" name="Straight Arrow Connector 17"/>
          <p:cNvCxnSpPr>
            <a:cxnSpLocks noChangeShapeType="1"/>
          </p:cNvCxnSpPr>
          <p:nvPr/>
        </p:nvCxnSpPr>
        <p:spPr bwMode="auto">
          <a:xfrm flipH="1">
            <a:off x="5376868" y="2687638"/>
            <a:ext cx="250825" cy="252412"/>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23906" name="Rectangle 4"/>
          <p:cNvSpPr>
            <a:spLocks noChangeArrowheads="1"/>
          </p:cNvSpPr>
          <p:nvPr/>
        </p:nvSpPr>
        <p:spPr bwMode="auto">
          <a:xfrm>
            <a:off x="1092200" y="7061201"/>
            <a:ext cx="823277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30" tIns="50318" rIns="100630" bIns="50318">
            <a:spAutoFit/>
          </a:bodyPr>
          <a:lstStyle/>
          <a:p>
            <a:pPr defTabSz="1005744" eaLnBrk="0">
              <a:lnSpc>
                <a:spcPct val="100000"/>
              </a:lnSpc>
              <a:buClrTx/>
              <a:buSzTx/>
            </a:pPr>
            <a:r>
              <a:rPr kumimoji="1" lang="en-US" sz="2600" i="1" dirty="0">
                <a:solidFill>
                  <a:srgbClr val="000000"/>
                </a:solidFill>
                <a:latin typeface="Times New Roman" charset="0"/>
                <a:ea typeface="ＭＳ Ｐゴシック" charset="0"/>
                <a:cs typeface="ＭＳ Ｐゴシック" charset="0"/>
              </a:rPr>
              <a:t>Proctophyllodes </a:t>
            </a:r>
            <a:r>
              <a:rPr kumimoji="1" lang="en-US" sz="2600" i="1" dirty="0" err="1">
                <a:solidFill>
                  <a:srgbClr val="000000"/>
                </a:solidFill>
                <a:latin typeface="Times New Roman" charset="0"/>
                <a:ea typeface="ＭＳ Ｐゴシック" charset="0"/>
                <a:cs typeface="ＭＳ Ｐゴシック" charset="0"/>
              </a:rPr>
              <a:t>ampelidis</a:t>
            </a:r>
            <a:r>
              <a:rPr kumimoji="1" lang="en-US" sz="2600" i="1" dirty="0">
                <a:solidFill>
                  <a:srgbClr val="000000"/>
                </a:solidFill>
                <a:latin typeface="Times New Roman" charset="0"/>
                <a:ea typeface="ＭＳ Ｐゴシック" charset="0"/>
                <a:cs typeface="ＭＳ Ｐゴシック" charset="0"/>
              </a:rPr>
              <a:t> </a:t>
            </a:r>
            <a:r>
              <a:rPr kumimoji="1" lang="en-US" sz="2600" dirty="0">
                <a:solidFill>
                  <a:srgbClr val="000000"/>
                </a:solidFill>
                <a:latin typeface="Times New Roman" charset="0"/>
                <a:ea typeface="ＭＳ Ｐゴシック" charset="0"/>
                <a:cs typeface="ＭＳ Ｐゴシック" charset="0"/>
              </a:rPr>
              <a:t>on bird </a:t>
            </a:r>
            <a:r>
              <a:rPr kumimoji="1" lang="en-US" sz="2600" i="1" dirty="0" err="1">
                <a:solidFill>
                  <a:srgbClr val="000000"/>
                </a:solidFill>
                <a:latin typeface="Times New Roman" charset="0"/>
                <a:ea typeface="ＭＳ Ｐゴシック" charset="0"/>
                <a:cs typeface="ＭＳ Ｐゴシック" charset="0"/>
              </a:rPr>
              <a:t>Bombycilla</a:t>
            </a:r>
            <a:r>
              <a:rPr kumimoji="1" lang="en-US" sz="2600" i="1" dirty="0">
                <a:solidFill>
                  <a:srgbClr val="000000"/>
                </a:solidFill>
                <a:latin typeface="Times New Roman" charset="0"/>
                <a:ea typeface="ＭＳ Ｐゴシック" charset="0"/>
                <a:cs typeface="ＭＳ Ｐゴシック" charset="0"/>
              </a:rPr>
              <a:t> </a:t>
            </a:r>
            <a:r>
              <a:rPr kumimoji="1" lang="en-US" sz="2600" i="1" dirty="0" err="1">
                <a:solidFill>
                  <a:srgbClr val="000000"/>
                </a:solidFill>
                <a:latin typeface="Times New Roman" charset="0"/>
                <a:ea typeface="ＭＳ Ｐゴシック" charset="0"/>
                <a:cs typeface="ＭＳ Ｐゴシック" charset="0"/>
              </a:rPr>
              <a:t>cedrorum</a:t>
            </a:r>
            <a:endParaRPr kumimoji="1" lang="en-US" sz="2600" dirty="0">
              <a:solidFill>
                <a:srgbClr val="000000"/>
              </a:solidFill>
              <a:latin typeface="Times New Roman" charset="0"/>
              <a:ea typeface="ＭＳ Ｐゴシック" charset="0"/>
              <a:cs typeface="ＭＳ Ｐゴシック" charset="0"/>
            </a:endParaRPr>
          </a:p>
        </p:txBody>
      </p:sp>
      <p:pic>
        <p:nvPicPr>
          <p:cNvPr id="123907" name="Picture 1" descr="Fig1_flattened_Mite_Proctophyllodes_ampelidis_female_on_bird_Bombycilla_cedrorum_phoro_by_Glenn Bartley_VIREO copy.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3246"/>
            <a:ext cx="10080625" cy="668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1"/>
          <p:cNvSpPr>
            <a:spLocks noChangeArrowheads="1"/>
          </p:cNvSpPr>
          <p:nvPr/>
        </p:nvSpPr>
        <p:spPr bwMode="auto">
          <a:xfrm>
            <a:off x="2519365" y="-84137"/>
            <a:ext cx="4966094" cy="50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30" tIns="50318" rIns="100630" bIns="50318">
            <a:spAutoFit/>
          </a:bodyPr>
          <a:lstStyle/>
          <a:p>
            <a:pPr defTabSz="1005744" eaLnBrk="0">
              <a:lnSpc>
                <a:spcPct val="100000"/>
              </a:lnSpc>
              <a:buClrTx/>
              <a:buSzTx/>
            </a:pPr>
            <a:r>
              <a:rPr kumimoji="1" lang="en-US" sz="2600" dirty="0" err="1">
                <a:solidFill>
                  <a:srgbClr val="000000"/>
                </a:solidFill>
                <a:latin typeface="Times New Roman" charset="0"/>
                <a:ea typeface="ＭＳ Ｐゴシック" charset="0"/>
                <a:cs typeface="ＭＳ Ｐゴシック" charset="0"/>
              </a:rPr>
              <a:t>Analgoidea</a:t>
            </a:r>
            <a:r>
              <a:rPr kumimoji="1" lang="en-US" sz="2600" dirty="0">
                <a:solidFill>
                  <a:srgbClr val="000000"/>
                </a:solidFill>
                <a:latin typeface="Times New Roman" charset="0"/>
                <a:ea typeface="ＭＳ Ｐゴシック" charset="0"/>
                <a:cs typeface="ＭＳ Ｐゴシック" charset="0"/>
              </a:rPr>
              <a:t> living on feather vanes</a:t>
            </a:r>
            <a:endParaRPr kumimoji="1" lang="en-US" sz="2600" b="1" dirty="0">
              <a:solidFill>
                <a:srgbClr val="FFFFFF"/>
              </a:solidFill>
              <a:ea typeface="ＭＳ Ｐゴシック" charset="0"/>
              <a:cs typeface="ＭＳ Ｐゴシック" charset="0"/>
            </a:endParaRPr>
          </a:p>
        </p:txBody>
      </p:sp>
      <p:sp>
        <p:nvSpPr>
          <p:cNvPr id="123909" name="Rectangle 2"/>
          <p:cNvSpPr>
            <a:spLocks noChangeArrowheads="1"/>
          </p:cNvSpPr>
          <p:nvPr/>
        </p:nvSpPr>
        <p:spPr bwMode="auto">
          <a:xfrm>
            <a:off x="8953500" y="6715125"/>
            <a:ext cx="11271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30" tIns="50318" rIns="100630" bIns="50318">
            <a:spAutoFit/>
          </a:bodyPr>
          <a:lstStyle/>
          <a:p>
            <a:pPr algn="ctr" defTabSz="1005744" eaLnBrk="0">
              <a:lnSpc>
                <a:spcPct val="100000"/>
              </a:lnSpc>
              <a:buClrTx/>
              <a:buSzTx/>
            </a:pPr>
            <a:r>
              <a:rPr kumimoji="1" lang="en-US" sz="2600">
                <a:solidFill>
                  <a:srgbClr val="FFFFFF"/>
                </a:solidFill>
                <a:latin typeface="Times New Roman" charset="0"/>
                <a:ea typeface="ＭＳ Ｐゴシック" charset="0"/>
                <a:cs typeface="ＭＳ Ｐゴシック" charset="0"/>
              </a:rPr>
              <a:t>female</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2CBF5"/>
        </a:solidFill>
        <a:effectLst/>
      </p:bgPr>
    </p:bg>
    <p:spTree>
      <p:nvGrpSpPr>
        <p:cNvPr id="1" name=""/>
        <p:cNvGrpSpPr/>
        <p:nvPr/>
      </p:nvGrpSpPr>
      <p:grpSpPr>
        <a:xfrm>
          <a:off x="0" y="0"/>
          <a:ext cx="0" cy="0"/>
          <a:chOff x="0" y="0"/>
          <a:chExt cx="0" cy="0"/>
        </a:xfrm>
      </p:grpSpPr>
      <p:sp>
        <p:nvSpPr>
          <p:cNvPr id="37891" name="Rectangle 3"/>
          <p:cNvSpPr>
            <a:spLocks noChangeArrowheads="1"/>
          </p:cNvSpPr>
          <p:nvPr/>
        </p:nvSpPr>
        <p:spPr bwMode="auto">
          <a:xfrm>
            <a:off x="587375" y="3276603"/>
            <a:ext cx="9913938"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5000"/>
                    </a:schemeClr>
                  </a:outerShdw>
                </a:effectLst>
              </a14:hiddenEffects>
            </a:ext>
          </a:extLst>
        </p:spPr>
        <p:txBody>
          <a:bodyPr lIns="101340" tIns="50673" rIns="101340" bIns="50673" anchor="ctr"/>
          <a:lstStyle/>
          <a:p>
            <a:pPr defTabSz="456536" eaLnBrk="0">
              <a:defRPr/>
            </a:pPr>
            <a:r>
              <a:rPr lang="en-US" sz="2500">
                <a:solidFill>
                  <a:srgbClr val="0000FF"/>
                </a:solidFill>
                <a:latin typeface="Times New Roman" charset="0"/>
              </a:rPr>
              <a:t>. </a:t>
            </a:r>
            <a:br>
              <a:rPr lang="en-US" sz="2500">
                <a:solidFill>
                  <a:srgbClr val="0000FF"/>
                </a:solidFill>
                <a:latin typeface="Times New Roman" charset="0"/>
              </a:rPr>
            </a:br>
            <a:endParaRPr lang="en-US">
              <a:solidFill>
                <a:srgbClr val="000099"/>
              </a:solidFill>
              <a:latin typeface="Times New Roman" charset="0"/>
            </a:endParaRPr>
          </a:p>
        </p:txBody>
      </p:sp>
      <p:sp>
        <p:nvSpPr>
          <p:cNvPr id="37893" name="Rectangle 14"/>
          <p:cNvSpPr>
            <a:spLocks noChangeArrowheads="1"/>
          </p:cNvSpPr>
          <p:nvPr/>
        </p:nvSpPr>
        <p:spPr bwMode="auto">
          <a:xfrm>
            <a:off x="1839913" y="1"/>
            <a:ext cx="9448800" cy="100890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0641" tIns="50323" rIns="100641" bIns="50323" anchor="ctr">
            <a:spAutoFit/>
          </a:bodyPr>
          <a:lstStyle/>
          <a:p>
            <a:pPr defTabSz="456536" eaLnBrk="0">
              <a:defRPr/>
            </a:pPr>
            <a:r>
              <a:rPr lang="en-US" sz="3100" dirty="0">
                <a:solidFill>
                  <a:srgbClr val="0000FF"/>
                </a:solidFill>
                <a:latin typeface="Times New Roman" charset="0"/>
              </a:rPr>
              <a:t>Feather mites </a:t>
            </a:r>
            <a:r>
              <a:rPr kumimoji="1" lang="en-US" sz="3200" dirty="0">
                <a:solidFill>
                  <a:srgbClr val="000000"/>
                </a:solidFill>
                <a:latin typeface="Times New Roman" charset="0"/>
                <a:ea typeface="ＭＳ Ｐゴシック" charset="0"/>
                <a:cs typeface="ＭＳ Ｐゴシック" charset="0"/>
              </a:rPr>
              <a:t>living on feather vanes</a:t>
            </a:r>
            <a:endParaRPr kumimoji="1" lang="en-US" sz="3200" b="1" dirty="0">
              <a:solidFill>
                <a:srgbClr val="FFFFFF"/>
              </a:solidFill>
              <a:ea typeface="ＭＳ Ｐゴシック" charset="0"/>
              <a:cs typeface="ＭＳ Ｐゴシック" charset="0"/>
            </a:endParaRPr>
          </a:p>
          <a:p>
            <a:pPr defTabSz="456536" eaLnBrk="0">
              <a:defRPr/>
            </a:pPr>
            <a:endParaRPr lang="en-US" sz="3100" dirty="0">
              <a:solidFill>
                <a:srgbClr val="0000FF"/>
              </a:solidFill>
              <a:latin typeface="Times New Roman" charset="0"/>
            </a:endParaRPr>
          </a:p>
        </p:txBody>
      </p:sp>
      <p:sp>
        <p:nvSpPr>
          <p:cNvPr id="37894" name="Text Box 17"/>
          <p:cNvSpPr txBox="1">
            <a:spLocks noChangeArrowheads="1"/>
          </p:cNvSpPr>
          <p:nvPr/>
        </p:nvSpPr>
        <p:spPr bwMode="auto">
          <a:xfrm>
            <a:off x="1897063" y="7051675"/>
            <a:ext cx="2211388" cy="3143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defTabSz="456536">
              <a:defRPr/>
            </a:pPr>
            <a:r>
              <a:rPr lang="en-US" sz="2200" b="0">
                <a:solidFill>
                  <a:srgbClr val="0000FF"/>
                </a:solidFill>
              </a:rPr>
              <a:t>Pheucticus ludovicianus</a:t>
            </a:r>
            <a:endParaRPr lang="en-US" sz="2200"/>
          </a:p>
        </p:txBody>
      </p:sp>
      <p:pic>
        <p:nvPicPr>
          <p:cNvPr id="124933"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587382"/>
            <a:ext cx="10287000" cy="636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Прямоугольник 3"/>
          <p:cNvSpPr>
            <a:spLocks noChangeArrowheads="1"/>
          </p:cNvSpPr>
          <p:nvPr/>
        </p:nvSpPr>
        <p:spPr bwMode="auto">
          <a:xfrm>
            <a:off x="7002532" y="6886578"/>
            <a:ext cx="2820851" cy="62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41" tIns="50323" rIns="100641" bIns="50323">
            <a:spAutoFit/>
          </a:bodyPr>
          <a:lstStyle/>
          <a:p>
            <a:pPr algn="ctr" eaLnBrk="0"/>
            <a:r>
              <a:rPr lang="en-US">
                <a:solidFill>
                  <a:srgbClr val="0000FF"/>
                </a:solidFill>
              </a:rPr>
              <a:t>Proctophyllodes pheuctici </a:t>
            </a:r>
          </a:p>
          <a:p>
            <a:pPr algn="ctr" eaLnBrk="0"/>
            <a:r>
              <a:rPr lang="en-US">
                <a:solidFill>
                  <a:srgbClr val="0000FF"/>
                </a:solidFill>
              </a:rPr>
              <a:t>(Proctophyllodidae)</a:t>
            </a:r>
            <a:endParaRPr lang="en-US"/>
          </a:p>
        </p:txBody>
      </p:sp>
      <p:sp>
        <p:nvSpPr>
          <p:cNvPr id="8" name="Rectangle 5"/>
          <p:cNvSpPr>
            <a:spLocks noChangeArrowheads="1"/>
          </p:cNvSpPr>
          <p:nvPr/>
        </p:nvSpPr>
        <p:spPr bwMode="auto">
          <a:xfrm>
            <a:off x="10296525" y="1763713"/>
            <a:ext cx="4872038" cy="96301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641" tIns="50323" rIns="100641" bIns="50323">
            <a:spAutoFit/>
          </a:bodyPr>
          <a:lstStyle/>
          <a:p>
            <a:pPr defTabSz="456536" eaLnBrk="0">
              <a:defRPr/>
            </a:pPr>
            <a:r>
              <a:rPr lang="en-US" sz="1500" dirty="0"/>
              <a:t>Feather mites can be found on the plumage of virtually every bird. Sometimes there are  several species in different areas of the host body. Many feather mites exhibit strict coevolution with their hosts.</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2"/>
          <p:cNvSpPr txBox="1">
            <a:spLocks noChangeArrowheads="1"/>
          </p:cNvSpPr>
          <p:nvPr/>
        </p:nvSpPr>
        <p:spPr bwMode="auto">
          <a:xfrm>
            <a:off x="14288" y="755654"/>
            <a:ext cx="5418138" cy="194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73" tIns="50339" rIns="100673" bIns="50339">
            <a:spAutoFit/>
          </a:bodyPr>
          <a:lstStyle>
            <a:lvl1pPr marL="609600" indent="-609600" defTabSz="1006475" eaLnBrk="0">
              <a:defRPr sz="2400">
                <a:solidFill>
                  <a:schemeClr val="tx1"/>
                </a:solidFill>
                <a:latin typeface="Arial" charset="0"/>
                <a:ea typeface="SimSun" charset="0"/>
                <a:cs typeface="SimSun" charset="0"/>
              </a:defRPr>
            </a:lvl1pPr>
            <a:lvl2pPr marL="742950" indent="-285750" defTabSz="1006475" eaLnBrk="0">
              <a:defRPr sz="2400">
                <a:solidFill>
                  <a:schemeClr val="tx1"/>
                </a:solidFill>
                <a:latin typeface="Arial" charset="0"/>
                <a:ea typeface="SimSun" charset="0"/>
                <a:cs typeface="SimSun" charset="0"/>
              </a:defRPr>
            </a:lvl2pPr>
            <a:lvl3pPr marL="1143000" indent="-228600" defTabSz="1006475" eaLnBrk="0">
              <a:defRPr sz="2400">
                <a:solidFill>
                  <a:schemeClr val="tx1"/>
                </a:solidFill>
                <a:latin typeface="Arial" charset="0"/>
                <a:ea typeface="SimSun" charset="0"/>
                <a:cs typeface="SimSun" charset="0"/>
              </a:defRPr>
            </a:lvl3pPr>
            <a:lvl4pPr marL="1600200" indent="-228600" defTabSz="1006475" eaLnBrk="0">
              <a:defRPr sz="2400">
                <a:solidFill>
                  <a:schemeClr val="tx1"/>
                </a:solidFill>
                <a:latin typeface="Arial" charset="0"/>
                <a:ea typeface="SimSun" charset="0"/>
                <a:cs typeface="SimSun" charset="0"/>
              </a:defRPr>
            </a:lvl4pPr>
            <a:lvl5pPr marL="2057400" indent="-228600" defTabSz="1006475" eaLnBrk="0">
              <a:defRPr sz="2400">
                <a:solidFill>
                  <a:schemeClr val="tx1"/>
                </a:solidFill>
                <a:latin typeface="Arial" charset="0"/>
                <a:ea typeface="SimSun" charset="0"/>
                <a:cs typeface="SimSun"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algn="ctr">
              <a:lnSpc>
                <a:spcPct val="100000"/>
              </a:lnSpc>
              <a:buClrTx/>
              <a:buSzTx/>
            </a:pPr>
            <a:r>
              <a:rPr kumimoji="1" lang="en-US" b="1">
                <a:solidFill>
                  <a:srgbClr val="000000"/>
                </a:solidFill>
                <a:ea typeface="ＭＳ Ｐゴシック" charset="0"/>
                <a:cs typeface="ＭＳ Ｐゴシック" charset="0"/>
              </a:rPr>
              <a:t>Family Avenzoariidae</a:t>
            </a:r>
          </a:p>
          <a:p>
            <a:pPr algn="ctr">
              <a:lnSpc>
                <a:spcPct val="100000"/>
              </a:lnSpc>
              <a:buClrTx/>
              <a:buSzTx/>
            </a:pPr>
            <a:r>
              <a:rPr kumimoji="1" lang="en-US">
                <a:solidFill>
                  <a:srgbClr val="000000"/>
                </a:solidFill>
                <a:ea typeface="ＭＳ Ｐゴシック" charset="0"/>
                <a:cs typeface="ＭＳ Ｐゴシック" charset="0"/>
              </a:rPr>
              <a:t>Early derivative analgoid lineage.</a:t>
            </a:r>
          </a:p>
          <a:p>
            <a:pPr algn="ctr">
              <a:lnSpc>
                <a:spcPct val="100000"/>
              </a:lnSpc>
              <a:buClrTx/>
              <a:buSzTx/>
            </a:pPr>
            <a:r>
              <a:rPr kumimoji="1" lang="en-US">
                <a:solidFill>
                  <a:srgbClr val="000000"/>
                </a:solidFill>
                <a:ea typeface="ＭＳ Ｐゴシック" charset="0"/>
                <a:cs typeface="ＭＳ Ｐゴシック" charset="0"/>
              </a:rPr>
              <a:t>Diverse on aquatic bird orders.</a:t>
            </a:r>
          </a:p>
          <a:p>
            <a:pPr algn="ctr">
              <a:lnSpc>
                <a:spcPct val="100000"/>
              </a:lnSpc>
              <a:buClrTx/>
              <a:buSzTx/>
            </a:pPr>
            <a:r>
              <a:rPr kumimoji="1" lang="en-US">
                <a:solidFill>
                  <a:srgbClr val="000000"/>
                </a:solidFill>
                <a:ea typeface="ＭＳ Ｐゴシック" charset="0"/>
                <a:cs typeface="ＭＳ Ｐゴシック" charset="0"/>
              </a:rPr>
              <a:t>Ambulacral disc narrowed apically like “ace of spades”.</a:t>
            </a:r>
          </a:p>
        </p:txBody>
      </p:sp>
      <p:sp>
        <p:nvSpPr>
          <p:cNvPr id="126978" name="TextBox 7"/>
          <p:cNvSpPr txBox="1">
            <a:spLocks noChangeArrowheads="1"/>
          </p:cNvSpPr>
          <p:nvPr/>
        </p:nvSpPr>
        <p:spPr bwMode="auto">
          <a:xfrm>
            <a:off x="6461125" y="10836275"/>
            <a:ext cx="3430588"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73" tIns="50339" rIns="100673" bIns="50339">
            <a:spAutoFit/>
          </a:bodyPr>
          <a:lstStyle>
            <a:lvl1pPr defTabSz="1006475" eaLnBrk="0">
              <a:defRPr sz="2400">
                <a:solidFill>
                  <a:schemeClr val="tx1"/>
                </a:solidFill>
                <a:latin typeface="Arial" charset="0"/>
                <a:ea typeface="SimSun" charset="0"/>
                <a:cs typeface="SimSun" charset="0"/>
              </a:defRPr>
            </a:lvl1pPr>
            <a:lvl2pPr marL="742950" indent="-285750" defTabSz="1006475" eaLnBrk="0">
              <a:defRPr sz="2400">
                <a:solidFill>
                  <a:schemeClr val="tx1"/>
                </a:solidFill>
                <a:latin typeface="Arial" charset="0"/>
                <a:ea typeface="SimSun" charset="0"/>
                <a:cs typeface="SimSun" charset="0"/>
              </a:defRPr>
            </a:lvl2pPr>
            <a:lvl3pPr marL="1143000" indent="-228600" defTabSz="1006475" eaLnBrk="0">
              <a:defRPr sz="2400">
                <a:solidFill>
                  <a:schemeClr val="tx1"/>
                </a:solidFill>
                <a:latin typeface="Arial" charset="0"/>
                <a:ea typeface="SimSun" charset="0"/>
                <a:cs typeface="SimSun" charset="0"/>
              </a:defRPr>
            </a:lvl3pPr>
            <a:lvl4pPr marL="1600200" indent="-228600" defTabSz="1006475" eaLnBrk="0">
              <a:defRPr sz="2400">
                <a:solidFill>
                  <a:schemeClr val="tx1"/>
                </a:solidFill>
                <a:latin typeface="Arial" charset="0"/>
                <a:ea typeface="SimSun" charset="0"/>
                <a:cs typeface="SimSun" charset="0"/>
              </a:defRPr>
            </a:lvl4pPr>
            <a:lvl5pPr marL="2057400" indent="-228600" defTabSz="1006475" eaLnBrk="0">
              <a:defRPr sz="2400">
                <a:solidFill>
                  <a:schemeClr val="tx1"/>
                </a:solidFill>
                <a:latin typeface="Arial" charset="0"/>
                <a:ea typeface="SimSun" charset="0"/>
                <a:cs typeface="SimSun"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algn="ctr">
              <a:lnSpc>
                <a:spcPct val="100000"/>
              </a:lnSpc>
              <a:buClrTx/>
              <a:buSzTx/>
            </a:pPr>
            <a:r>
              <a:rPr kumimoji="1" lang="en-US" sz="2000" b="1" i="1">
                <a:solidFill>
                  <a:srgbClr val="000000"/>
                </a:solidFill>
                <a:ea typeface="ＭＳ Ｐゴシック" charset="0"/>
                <a:cs typeface="ＭＳ Ｐゴシック" charset="0"/>
              </a:rPr>
              <a:t>Bychovskiata squatarolae</a:t>
            </a:r>
          </a:p>
          <a:p>
            <a:pPr algn="ctr">
              <a:lnSpc>
                <a:spcPct val="100000"/>
              </a:lnSpc>
              <a:buClrTx/>
              <a:buSzTx/>
            </a:pPr>
            <a:r>
              <a:rPr kumimoji="1" lang="en-US" sz="2000" b="1">
                <a:solidFill>
                  <a:srgbClr val="000000"/>
                </a:solidFill>
                <a:ea typeface="ＭＳ Ｐゴシック" charset="0"/>
                <a:cs typeface="ＭＳ Ｐゴシック" charset="0"/>
              </a:rPr>
              <a:t>(Avenzoariidae) </a:t>
            </a:r>
          </a:p>
          <a:p>
            <a:pPr algn="ctr">
              <a:lnSpc>
                <a:spcPct val="100000"/>
              </a:lnSpc>
              <a:buClrTx/>
              <a:buSzTx/>
            </a:pPr>
            <a:r>
              <a:rPr kumimoji="1" lang="en-US" sz="2000" b="1">
                <a:solidFill>
                  <a:srgbClr val="000000"/>
                </a:solidFill>
                <a:ea typeface="ＭＳ Ｐゴシック" charset="0"/>
                <a:cs typeface="ＭＳ Ｐゴシック" charset="0"/>
              </a:rPr>
              <a:t>from plover</a:t>
            </a:r>
          </a:p>
        </p:txBody>
      </p:sp>
      <p:sp>
        <p:nvSpPr>
          <p:cNvPr id="126979" name="TextBox 8"/>
          <p:cNvSpPr txBox="1">
            <a:spLocks noChangeArrowheads="1"/>
          </p:cNvSpPr>
          <p:nvPr/>
        </p:nvSpPr>
        <p:spPr bwMode="auto">
          <a:xfrm>
            <a:off x="252418" y="6846895"/>
            <a:ext cx="495617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73" tIns="50339" rIns="100673" bIns="50339">
            <a:spAutoFit/>
          </a:bodyPr>
          <a:lstStyle>
            <a:lvl1pPr defTabSz="1006475" eaLnBrk="0">
              <a:defRPr sz="2400">
                <a:solidFill>
                  <a:schemeClr val="tx1"/>
                </a:solidFill>
                <a:latin typeface="Arial" charset="0"/>
                <a:ea typeface="SimSun" charset="0"/>
                <a:cs typeface="SimSun" charset="0"/>
              </a:defRPr>
            </a:lvl1pPr>
            <a:lvl2pPr marL="742950" indent="-285750" defTabSz="1006475" eaLnBrk="0">
              <a:defRPr sz="2400">
                <a:solidFill>
                  <a:schemeClr val="tx1"/>
                </a:solidFill>
                <a:latin typeface="Arial" charset="0"/>
                <a:ea typeface="SimSun" charset="0"/>
                <a:cs typeface="SimSun" charset="0"/>
              </a:defRPr>
            </a:lvl2pPr>
            <a:lvl3pPr marL="1143000" indent="-228600" defTabSz="1006475" eaLnBrk="0">
              <a:defRPr sz="2400">
                <a:solidFill>
                  <a:schemeClr val="tx1"/>
                </a:solidFill>
                <a:latin typeface="Arial" charset="0"/>
                <a:ea typeface="SimSun" charset="0"/>
                <a:cs typeface="SimSun" charset="0"/>
              </a:defRPr>
            </a:lvl3pPr>
            <a:lvl4pPr marL="1600200" indent="-228600" defTabSz="1006475" eaLnBrk="0">
              <a:defRPr sz="2400">
                <a:solidFill>
                  <a:schemeClr val="tx1"/>
                </a:solidFill>
                <a:latin typeface="Arial" charset="0"/>
                <a:ea typeface="SimSun" charset="0"/>
                <a:cs typeface="SimSun" charset="0"/>
              </a:defRPr>
            </a:lvl4pPr>
            <a:lvl5pPr marL="2057400" indent="-228600" defTabSz="1006475" eaLnBrk="0">
              <a:defRPr sz="2400">
                <a:solidFill>
                  <a:schemeClr val="tx1"/>
                </a:solidFill>
                <a:latin typeface="Arial" charset="0"/>
                <a:ea typeface="SimSun" charset="0"/>
                <a:cs typeface="SimSun"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algn="ctr">
              <a:lnSpc>
                <a:spcPct val="100000"/>
              </a:lnSpc>
              <a:buClrTx/>
              <a:buSzTx/>
            </a:pPr>
            <a:r>
              <a:rPr kumimoji="1" lang="en-US" sz="2000" i="1">
                <a:solidFill>
                  <a:srgbClr val="000000"/>
                </a:solidFill>
                <a:ea typeface="ＭＳ Ｐゴシック" charset="0"/>
                <a:cs typeface="ＭＳ Ｐゴシック" charset="0"/>
              </a:rPr>
              <a:t>Avenzoaria calidridis</a:t>
            </a:r>
          </a:p>
          <a:p>
            <a:pPr algn="ctr">
              <a:lnSpc>
                <a:spcPct val="100000"/>
              </a:lnSpc>
              <a:buClrTx/>
              <a:buSzTx/>
            </a:pPr>
            <a:r>
              <a:rPr kumimoji="1" lang="en-US" sz="2000">
                <a:solidFill>
                  <a:srgbClr val="000000"/>
                </a:solidFill>
                <a:ea typeface="ＭＳ Ｐゴシック" charset="0"/>
                <a:cs typeface="ＭＳ Ｐゴシック" charset="0"/>
              </a:rPr>
              <a:t>(Avenzoariidae)  from least sandpiper.</a:t>
            </a:r>
          </a:p>
        </p:txBody>
      </p:sp>
      <p:pic>
        <p:nvPicPr>
          <p:cNvPr id="126980" name="Picture 9" descr="Avenzoaria calidridi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55921"/>
            <a:ext cx="5461000" cy="409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10" descr="Bychovskiata squatarolae BMOC 08-0528-001-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8225" y="7643812"/>
            <a:ext cx="3921125"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14" descr="BMOC 87-1125-001_Avenozoaria_aff_calidr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2900" y="-33338"/>
            <a:ext cx="4994275" cy="755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2"/>
          <p:cNvSpPr txBox="1">
            <a:spLocks noChangeArrowheads="1"/>
          </p:cNvSpPr>
          <p:nvPr/>
        </p:nvSpPr>
        <p:spPr bwMode="auto">
          <a:xfrm>
            <a:off x="7136080" y="7053633"/>
            <a:ext cx="1388543" cy="50884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73" tIns="50339" rIns="100673" bIns="50339" anchor="ctr">
            <a:spAutoFit/>
          </a:bodyPr>
          <a:lstStyle/>
          <a:p>
            <a:pPr algn="ctr" defTabSz="1006899" eaLnBrk="0">
              <a:lnSpc>
                <a:spcPct val="100000"/>
              </a:lnSpc>
              <a:buClrTx/>
              <a:buSzTx/>
              <a:defRPr/>
            </a:pPr>
            <a:r>
              <a:rPr kumimoji="1" lang="en-US" sz="1300" dirty="0" err="1">
                <a:solidFill>
                  <a:srgbClr val="0000FF"/>
                </a:solidFill>
                <a:ea typeface="ＭＳ Ｐゴシック" charset="0"/>
                <a:cs typeface="ＭＳ Ｐゴシック"/>
              </a:rPr>
              <a:t>Avenozoaria</a:t>
            </a:r>
            <a:endParaRPr kumimoji="1" lang="en-US" sz="1300" dirty="0">
              <a:solidFill>
                <a:srgbClr val="0000FF"/>
              </a:solidFill>
              <a:ea typeface="ＭＳ Ｐゴシック" charset="0"/>
              <a:cs typeface="ＭＳ Ｐゴシック"/>
            </a:endParaRPr>
          </a:p>
          <a:p>
            <a:pPr algn="ctr" defTabSz="1006899" eaLnBrk="0">
              <a:lnSpc>
                <a:spcPct val="100000"/>
              </a:lnSpc>
              <a:buClrTx/>
              <a:buSzTx/>
              <a:defRPr/>
            </a:pPr>
            <a:r>
              <a:rPr kumimoji="1" lang="en-US" sz="1300" dirty="0">
                <a:solidFill>
                  <a:srgbClr val="0000FF"/>
                </a:solidFill>
                <a:ea typeface="ＭＳ Ｐゴシック" charset="0"/>
                <a:cs typeface="ＭＳ Ｐゴシック"/>
              </a:rPr>
              <a:t>(</a:t>
            </a:r>
            <a:r>
              <a:rPr kumimoji="1" lang="en-US" sz="1300" dirty="0" err="1">
                <a:solidFill>
                  <a:srgbClr val="0000FF"/>
                </a:solidFill>
                <a:ea typeface="ＭＳ Ｐゴシック" charset="0"/>
                <a:cs typeface="ＭＳ Ｐゴシック"/>
              </a:rPr>
              <a:t>Avenzoariidae</a:t>
            </a:r>
            <a:r>
              <a:rPr kumimoji="1" lang="en-US" sz="1300" dirty="0">
                <a:solidFill>
                  <a:srgbClr val="0000FF"/>
                </a:solidFill>
                <a:ea typeface="ＭＳ Ｐゴシック" charset="0"/>
                <a:cs typeface="ＭＳ Ｐゴシック"/>
              </a:rPr>
              <a:t>)</a:t>
            </a:r>
          </a:p>
        </p:txBody>
      </p:sp>
      <p:sp>
        <p:nvSpPr>
          <p:cNvPr id="126984" name="Rectangle 8"/>
          <p:cNvSpPr>
            <a:spLocks noChangeArrowheads="1"/>
          </p:cNvSpPr>
          <p:nvPr/>
        </p:nvSpPr>
        <p:spPr bwMode="auto">
          <a:xfrm>
            <a:off x="252413" y="14288"/>
            <a:ext cx="49784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73" tIns="50339" rIns="100673" bIns="50339">
            <a:spAutoFit/>
          </a:bodyPr>
          <a:lstStyle/>
          <a:p>
            <a:pPr defTabSz="1005744" eaLnBrk="0">
              <a:lnSpc>
                <a:spcPct val="100000"/>
              </a:lnSpc>
              <a:buClrTx/>
              <a:buSzTx/>
            </a:pPr>
            <a:r>
              <a:rPr kumimoji="1" lang="en-US" sz="2600">
                <a:solidFill>
                  <a:srgbClr val="000000"/>
                </a:solidFill>
                <a:latin typeface="Times New Roman" charset="0"/>
                <a:ea typeface="ＭＳ Ｐゴシック" charset="0"/>
                <a:cs typeface="ＭＳ Ｐゴシック" charset="0"/>
              </a:rPr>
              <a:t>Analgoidea living on feather vanes</a:t>
            </a:r>
            <a:endParaRPr kumimoji="1" lang="en-US" sz="2600" b="1">
              <a:solidFill>
                <a:srgbClr val="000000"/>
              </a:solidFill>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5" name="Group 1"/>
          <p:cNvGrpSpPr>
            <a:grpSpLocks/>
          </p:cNvGrpSpPr>
          <p:nvPr/>
        </p:nvGrpSpPr>
        <p:grpSpPr bwMode="auto">
          <a:xfrm>
            <a:off x="5292725" y="0"/>
            <a:ext cx="4935538" cy="7559675"/>
            <a:chOff x="0" y="0"/>
            <a:chExt cx="4476750" cy="6858000"/>
          </a:xfrm>
        </p:grpSpPr>
        <p:pic>
          <p:nvPicPr>
            <p:cNvPr id="129030" name="Picture 13" descr="BMOC 05-1023-001_Anal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76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5"/>
            <p:cNvSpPr txBox="1">
              <a:spLocks noChangeArrowheads="1"/>
            </p:cNvSpPr>
            <p:nvPr/>
          </p:nvSpPr>
          <p:spPr bwMode="auto">
            <a:xfrm>
              <a:off x="1588197" y="6100350"/>
              <a:ext cx="1529325" cy="26524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1006481" eaLnBrk="0">
                <a:lnSpc>
                  <a:spcPct val="100000"/>
                </a:lnSpc>
                <a:buClrTx/>
                <a:buSzTx/>
                <a:defRPr/>
              </a:pPr>
              <a:r>
                <a:rPr kumimoji="1" lang="en-US" sz="1300" dirty="0" err="1">
                  <a:solidFill>
                    <a:srgbClr val="0000FF"/>
                  </a:solidFill>
                  <a:ea typeface="ＭＳ Ｐゴシック" charset="0"/>
                  <a:cs typeface="ＭＳ Ｐゴシック"/>
                </a:rPr>
                <a:t>Analges</a:t>
              </a:r>
              <a:r>
                <a:rPr kumimoji="1" lang="en-US" sz="1300" dirty="0">
                  <a:solidFill>
                    <a:srgbClr val="0000FF"/>
                  </a:solidFill>
                  <a:ea typeface="ＭＳ Ｐゴシック" charset="0"/>
                  <a:cs typeface="ＭＳ Ｐゴシック"/>
                </a:rPr>
                <a:t> (</a:t>
              </a:r>
              <a:r>
                <a:rPr kumimoji="1" lang="en-US" sz="1300" dirty="0" err="1">
                  <a:solidFill>
                    <a:srgbClr val="0000FF"/>
                  </a:solidFill>
                  <a:ea typeface="ＭＳ Ｐゴシック" charset="0"/>
                  <a:cs typeface="ＭＳ Ｐゴシック"/>
                </a:rPr>
                <a:t>Analgidae</a:t>
              </a:r>
              <a:r>
                <a:rPr kumimoji="1" lang="en-US" sz="1300" dirty="0">
                  <a:solidFill>
                    <a:srgbClr val="0000FF"/>
                  </a:solidFill>
                  <a:ea typeface="ＭＳ Ｐゴシック" charset="0"/>
                  <a:cs typeface="ＭＳ Ｐゴシック"/>
                </a:rPr>
                <a:t>)</a:t>
              </a:r>
              <a:endParaRPr kumimoji="1" lang="en-US" sz="2600" b="1" dirty="0">
                <a:solidFill>
                  <a:srgbClr val="000000"/>
                </a:solidFill>
                <a:ea typeface="ＭＳ Ｐゴシック" charset="0"/>
                <a:cs typeface="ＭＳ Ｐゴシック"/>
              </a:endParaRPr>
            </a:p>
          </p:txBody>
        </p:sp>
      </p:grpSp>
      <p:sp>
        <p:nvSpPr>
          <p:cNvPr id="129026" name="Text Box 2"/>
          <p:cNvSpPr txBox="1">
            <a:spLocks noChangeArrowheads="1"/>
          </p:cNvSpPr>
          <p:nvPr/>
        </p:nvSpPr>
        <p:spPr bwMode="auto">
          <a:xfrm>
            <a:off x="-168273" y="923925"/>
            <a:ext cx="53768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30" tIns="50318" rIns="100630" bIns="50318">
            <a:spAutoFit/>
          </a:bodyPr>
          <a:lstStyle>
            <a:lvl1pPr marL="609600" indent="-609600" defTabSz="1006475" eaLnBrk="0">
              <a:defRPr sz="2400">
                <a:solidFill>
                  <a:schemeClr val="tx1"/>
                </a:solidFill>
                <a:latin typeface="Arial" charset="0"/>
                <a:ea typeface="SimSun" charset="0"/>
                <a:cs typeface="SimSun" charset="0"/>
              </a:defRPr>
            </a:lvl1pPr>
            <a:lvl2pPr marL="742950" indent="-285750" defTabSz="1006475" eaLnBrk="0">
              <a:defRPr sz="2400">
                <a:solidFill>
                  <a:schemeClr val="tx1"/>
                </a:solidFill>
                <a:latin typeface="Arial" charset="0"/>
                <a:ea typeface="SimSun" charset="0"/>
                <a:cs typeface="SimSun" charset="0"/>
              </a:defRPr>
            </a:lvl2pPr>
            <a:lvl3pPr marL="1143000" indent="-228600" defTabSz="1006475" eaLnBrk="0">
              <a:defRPr sz="2400">
                <a:solidFill>
                  <a:schemeClr val="tx1"/>
                </a:solidFill>
                <a:latin typeface="Arial" charset="0"/>
                <a:ea typeface="SimSun" charset="0"/>
                <a:cs typeface="SimSun" charset="0"/>
              </a:defRPr>
            </a:lvl3pPr>
            <a:lvl4pPr marL="1600200" indent="-228600" defTabSz="1006475" eaLnBrk="0">
              <a:defRPr sz="2400">
                <a:solidFill>
                  <a:schemeClr val="tx1"/>
                </a:solidFill>
                <a:latin typeface="Arial" charset="0"/>
                <a:ea typeface="SimSun" charset="0"/>
                <a:cs typeface="SimSun" charset="0"/>
              </a:defRPr>
            </a:lvl4pPr>
            <a:lvl5pPr marL="2057400" indent="-228600" defTabSz="1006475" eaLnBrk="0">
              <a:defRPr sz="2400">
                <a:solidFill>
                  <a:schemeClr val="tx1"/>
                </a:solidFill>
                <a:latin typeface="Arial" charset="0"/>
                <a:ea typeface="SimSun" charset="0"/>
                <a:cs typeface="SimSun"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algn="ctr">
              <a:lnSpc>
                <a:spcPct val="100000"/>
              </a:lnSpc>
              <a:buClrTx/>
              <a:buSzTx/>
            </a:pPr>
            <a:r>
              <a:rPr kumimoji="1" lang="en-US" b="1">
                <a:solidFill>
                  <a:srgbClr val="000000"/>
                </a:solidFill>
                <a:ea typeface="ＭＳ Ｐゴシック" charset="0"/>
                <a:cs typeface="ＭＳ Ｐゴシック" charset="0"/>
              </a:rPr>
              <a:t>family Analgidae</a:t>
            </a:r>
          </a:p>
          <a:p>
            <a:pPr algn="ctr">
              <a:lnSpc>
                <a:spcPct val="100000"/>
              </a:lnSpc>
              <a:buClrTx/>
              <a:buSzTx/>
            </a:pPr>
            <a:r>
              <a:rPr kumimoji="1" lang="en-US" sz="2200">
                <a:solidFill>
                  <a:srgbClr val="000000"/>
                </a:solidFill>
                <a:ea typeface="ＭＳ Ｐゴシック" charset="0"/>
                <a:cs typeface="ＭＳ Ｐゴシック" charset="0"/>
              </a:rPr>
              <a:t>Diverse on many bird orders.</a:t>
            </a:r>
          </a:p>
          <a:p>
            <a:pPr algn="ctr">
              <a:lnSpc>
                <a:spcPct val="100000"/>
              </a:lnSpc>
              <a:buClrTx/>
              <a:buSzTx/>
            </a:pPr>
            <a:r>
              <a:rPr kumimoji="1" lang="en-US" sz="2200">
                <a:solidFill>
                  <a:srgbClr val="000000"/>
                </a:solidFill>
                <a:ea typeface="ＭＳ Ｐゴシック" charset="0"/>
                <a:cs typeface="ＭＳ Ｐゴシック" charset="0"/>
              </a:rPr>
              <a:t>Ambulacral stalk originates ventrally.</a:t>
            </a:r>
          </a:p>
          <a:p>
            <a:pPr algn="ctr">
              <a:lnSpc>
                <a:spcPct val="100000"/>
              </a:lnSpc>
              <a:buClrTx/>
              <a:buSzTx/>
            </a:pPr>
            <a:r>
              <a:rPr kumimoji="1" lang="en-US" sz="2200">
                <a:solidFill>
                  <a:srgbClr val="000000"/>
                </a:solidFill>
                <a:ea typeface="ＭＳ Ｐゴシック" charset="0"/>
                <a:cs typeface="ＭＳ Ｐゴシック" charset="0"/>
              </a:rPr>
              <a:t>Spines or membranes on anterior</a:t>
            </a:r>
          </a:p>
          <a:p>
            <a:pPr algn="ctr">
              <a:lnSpc>
                <a:spcPct val="100000"/>
              </a:lnSpc>
              <a:buClrTx/>
              <a:buSzTx/>
            </a:pPr>
            <a:r>
              <a:rPr kumimoji="1" lang="en-US" sz="2200">
                <a:solidFill>
                  <a:srgbClr val="000000"/>
                </a:solidFill>
                <a:ea typeface="ＭＳ Ｐゴシック" charset="0"/>
                <a:cs typeface="ＭＳ Ｐゴシック" charset="0"/>
              </a:rPr>
              <a:t>tibiae. Males often with continuous,</a:t>
            </a:r>
          </a:p>
          <a:p>
            <a:pPr algn="ctr">
              <a:lnSpc>
                <a:spcPct val="100000"/>
              </a:lnSpc>
              <a:buClrTx/>
              <a:buSzTx/>
            </a:pPr>
            <a:r>
              <a:rPr kumimoji="1" lang="en-US" sz="2200">
                <a:solidFill>
                  <a:srgbClr val="000000"/>
                </a:solidFill>
                <a:ea typeface="ＭＳ Ｐゴシック" charset="0"/>
                <a:cs typeface="ＭＳ Ｐゴシック" charset="0"/>
              </a:rPr>
              <a:t>size-related polymorphism</a:t>
            </a:r>
          </a:p>
        </p:txBody>
      </p:sp>
      <p:sp>
        <p:nvSpPr>
          <p:cNvPr id="129027" name="TextBox 8"/>
          <p:cNvSpPr txBox="1">
            <a:spLocks noChangeArrowheads="1"/>
          </p:cNvSpPr>
          <p:nvPr/>
        </p:nvSpPr>
        <p:spPr bwMode="auto">
          <a:xfrm>
            <a:off x="252413" y="7056438"/>
            <a:ext cx="47879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30" tIns="50318" rIns="100630" bIns="50318">
            <a:spAutoFit/>
          </a:bodyPr>
          <a:lstStyle>
            <a:lvl1pPr defTabSz="1006475" eaLnBrk="0">
              <a:defRPr sz="2400">
                <a:solidFill>
                  <a:schemeClr val="tx1"/>
                </a:solidFill>
                <a:latin typeface="Arial" charset="0"/>
                <a:ea typeface="SimSun" charset="0"/>
                <a:cs typeface="SimSun" charset="0"/>
              </a:defRPr>
            </a:lvl1pPr>
            <a:lvl2pPr marL="742950" indent="-285750" defTabSz="1006475" eaLnBrk="0">
              <a:defRPr sz="2400">
                <a:solidFill>
                  <a:schemeClr val="tx1"/>
                </a:solidFill>
                <a:latin typeface="Arial" charset="0"/>
                <a:ea typeface="SimSun" charset="0"/>
                <a:cs typeface="SimSun" charset="0"/>
              </a:defRPr>
            </a:lvl2pPr>
            <a:lvl3pPr marL="1143000" indent="-228600" defTabSz="1006475" eaLnBrk="0">
              <a:defRPr sz="2400">
                <a:solidFill>
                  <a:schemeClr val="tx1"/>
                </a:solidFill>
                <a:latin typeface="Arial" charset="0"/>
                <a:ea typeface="SimSun" charset="0"/>
                <a:cs typeface="SimSun" charset="0"/>
              </a:defRPr>
            </a:lvl3pPr>
            <a:lvl4pPr marL="1600200" indent="-228600" defTabSz="1006475" eaLnBrk="0">
              <a:defRPr sz="2400">
                <a:solidFill>
                  <a:schemeClr val="tx1"/>
                </a:solidFill>
                <a:latin typeface="Arial" charset="0"/>
                <a:ea typeface="SimSun" charset="0"/>
                <a:cs typeface="SimSun" charset="0"/>
              </a:defRPr>
            </a:lvl4pPr>
            <a:lvl5pPr marL="2057400" indent="-228600" defTabSz="1006475" eaLnBrk="0">
              <a:defRPr sz="2400">
                <a:solidFill>
                  <a:schemeClr val="tx1"/>
                </a:solidFill>
                <a:latin typeface="Arial" charset="0"/>
                <a:ea typeface="SimSun" charset="0"/>
                <a:cs typeface="SimSun" charset="0"/>
              </a:defRPr>
            </a:lvl5pPr>
            <a:lvl6pPr marL="25146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100647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algn="ctr">
              <a:lnSpc>
                <a:spcPct val="100000"/>
              </a:lnSpc>
              <a:buClrTx/>
              <a:buSzTx/>
            </a:pPr>
            <a:r>
              <a:rPr kumimoji="1" lang="en-US" sz="2000" i="1">
                <a:solidFill>
                  <a:srgbClr val="000000"/>
                </a:solidFill>
                <a:ea typeface="ＭＳ Ｐゴシック" charset="0"/>
                <a:cs typeface="ＭＳ Ｐゴシック" charset="0"/>
              </a:rPr>
              <a:t>Analges sp.</a:t>
            </a:r>
            <a:r>
              <a:rPr kumimoji="1" lang="en-US" sz="2000">
                <a:solidFill>
                  <a:srgbClr val="000000"/>
                </a:solidFill>
                <a:ea typeface="ＭＳ Ｐゴシック" charset="0"/>
                <a:cs typeface="ＭＳ Ｐゴシック" charset="0"/>
              </a:rPr>
              <a:t> female</a:t>
            </a:r>
            <a:r>
              <a:rPr kumimoji="1" lang="en-US" sz="2000" i="1">
                <a:solidFill>
                  <a:srgbClr val="000000"/>
                </a:solidFill>
                <a:ea typeface="ＭＳ Ｐゴシック" charset="0"/>
                <a:cs typeface="ＭＳ Ｐゴシック" charset="0"/>
              </a:rPr>
              <a:t> </a:t>
            </a:r>
            <a:r>
              <a:rPr kumimoji="1" lang="en-US" sz="2000">
                <a:solidFill>
                  <a:srgbClr val="000000"/>
                </a:solidFill>
                <a:ea typeface="ＭＳ Ｐゴシック" charset="0"/>
                <a:cs typeface="ＭＳ Ｐゴシック" charset="0"/>
              </a:rPr>
              <a:t>from waxwing</a:t>
            </a:r>
          </a:p>
        </p:txBody>
      </p:sp>
      <p:pic>
        <p:nvPicPr>
          <p:cNvPr id="129028" name="Picture 10" descr="Analges ex Bombycill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275" y="3338518"/>
            <a:ext cx="4956175"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Rectangle 6"/>
          <p:cNvSpPr>
            <a:spLocks noChangeArrowheads="1"/>
          </p:cNvSpPr>
          <p:nvPr/>
        </p:nvSpPr>
        <p:spPr bwMode="auto">
          <a:xfrm>
            <a:off x="0" y="0"/>
            <a:ext cx="520858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30" tIns="50318" rIns="100630" bIns="50318">
            <a:spAutoFit/>
          </a:bodyPr>
          <a:lstStyle/>
          <a:p>
            <a:pPr algn="ctr" defTabSz="1005744" eaLnBrk="0">
              <a:lnSpc>
                <a:spcPct val="100000"/>
              </a:lnSpc>
              <a:buClrTx/>
              <a:buSzTx/>
            </a:pPr>
            <a:r>
              <a:rPr kumimoji="1" lang="en-US" sz="2600">
                <a:solidFill>
                  <a:srgbClr val="000000"/>
                </a:solidFill>
                <a:latin typeface="Times New Roman" charset="0"/>
                <a:ea typeface="ＭＳ Ｐゴシック" charset="0"/>
                <a:cs typeface="ＭＳ Ｐゴシック" charset="0"/>
              </a:rPr>
              <a:t>Analgoidea living on plumaceous feathers</a:t>
            </a:r>
            <a:endParaRPr kumimoji="1" lang="en-US" sz="2600" b="1">
              <a:solidFill>
                <a:srgbClr val="000000"/>
              </a:solidFill>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4"/>
          <p:cNvSpPr>
            <a:spLocks noChangeArrowheads="1"/>
          </p:cNvSpPr>
          <p:nvPr/>
        </p:nvSpPr>
        <p:spPr bwMode="auto">
          <a:xfrm>
            <a:off x="587375" y="3276603"/>
            <a:ext cx="9913938"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5000"/>
                    </a:schemeClr>
                  </a:outerShdw>
                </a:effectLst>
              </a14:hiddenEffects>
            </a:ext>
          </a:extLst>
        </p:spPr>
        <p:txBody>
          <a:bodyPr lIns="101340" tIns="50673" rIns="101340" bIns="50673" anchor="ctr"/>
          <a:lstStyle/>
          <a:p>
            <a:pPr defTabSz="456536">
              <a:defRPr/>
            </a:pPr>
            <a:r>
              <a:rPr lang="en-US" sz="2500">
                <a:solidFill>
                  <a:srgbClr val="0000FF"/>
                </a:solidFill>
                <a:latin typeface="Times New Roman" charset="0"/>
                <a:cs typeface="+mn-cs"/>
              </a:rPr>
              <a:t>. </a:t>
            </a:r>
            <a:br>
              <a:rPr lang="en-US" sz="2500">
                <a:solidFill>
                  <a:srgbClr val="0000FF"/>
                </a:solidFill>
                <a:latin typeface="Times New Roman" charset="0"/>
                <a:cs typeface="+mn-cs"/>
              </a:rPr>
            </a:br>
            <a:endParaRPr lang="en-US">
              <a:solidFill>
                <a:srgbClr val="000099"/>
              </a:solidFill>
              <a:latin typeface="Times New Roman" charset="0"/>
              <a:cs typeface="+mn-cs"/>
            </a:endParaRPr>
          </a:p>
        </p:txBody>
      </p:sp>
      <p:sp>
        <p:nvSpPr>
          <p:cNvPr id="121861" name="Comment 5"/>
          <p:cNvSpPr>
            <a:spLocks noChangeArrowheads="1"/>
          </p:cNvSpPr>
          <p:nvPr/>
        </p:nvSpPr>
        <p:spPr bwMode="auto">
          <a:xfrm>
            <a:off x="10080625" y="587381"/>
            <a:ext cx="4535488" cy="768350"/>
          </a:xfrm>
          <a:prstGeom prst="rect">
            <a:avLst/>
          </a:prstGeom>
          <a:solidFill>
            <a:srgbClr val="FCFDC6"/>
          </a:solidFill>
          <a:ln w="9525">
            <a:solidFill>
              <a:schemeClr val="tx1"/>
            </a:solidFill>
            <a:miter lim="800000"/>
            <a:headEnd/>
            <a:tailEnd/>
          </a:ln>
          <a:effectLst>
            <a:outerShdw blurRad="63500" dist="107763" dir="2700000" algn="ctr" rotWithShape="0">
              <a:schemeClr val="bg2">
                <a:alpha val="74998"/>
              </a:schemeClr>
            </a:outerShdw>
          </a:effectLst>
          <a:extLst>
            <a:ext uri="{53640926-AAD7-44d8-BBD7-CCE9431645EC}">
              <a14:shadowObscured xmlns:a14="http://schemas.microsoft.com/office/drawing/2010/main" val="1"/>
            </a:ext>
          </a:extLst>
        </p:spPr>
        <p:txBody>
          <a:bodyPr lIns="100641" tIns="50323" rIns="100641" bIns="50323">
            <a:spAutoFit/>
          </a:bodyPr>
          <a:lstStyle/>
          <a:p>
            <a:pPr defTabSz="456536">
              <a:defRPr/>
            </a:pPr>
            <a:r>
              <a:rPr lang="en-US" sz="1500">
                <a:solidFill>
                  <a:schemeClr val="folHlink"/>
                </a:solidFill>
                <a:latin typeface="Times" charset="0"/>
                <a:cs typeface="+mn-cs"/>
              </a:rPr>
              <a:t>Species of Knemidocoptinae live in subcutaneous tissue, displaying ecological paralellism with Sarcoptidae, the family of mammalian parasites.</a:t>
            </a:r>
          </a:p>
        </p:txBody>
      </p:sp>
      <p:pic>
        <p:nvPicPr>
          <p:cNvPr id="131075" name="Picture 15" descr="BMOC 99-0420-011_Knemidocoptes_jamaicensis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988" y="503242"/>
            <a:ext cx="5481638"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9" name="Text Box 13"/>
          <p:cNvSpPr txBox="1">
            <a:spLocks noChangeArrowheads="1"/>
          </p:cNvSpPr>
          <p:nvPr/>
        </p:nvSpPr>
        <p:spPr bwMode="auto">
          <a:xfrm>
            <a:off x="6048375" y="6219825"/>
            <a:ext cx="2844800" cy="2936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a:defRPr/>
            </a:pPr>
            <a:r>
              <a:rPr lang="en-US" sz="1300" dirty="0" err="1">
                <a:solidFill>
                  <a:srgbClr val="0000FF"/>
                </a:solidFill>
                <a:cs typeface="+mn-cs"/>
              </a:rPr>
              <a:t>Knemidocoptes</a:t>
            </a:r>
            <a:r>
              <a:rPr lang="en-US" sz="1300" dirty="0">
                <a:solidFill>
                  <a:srgbClr val="0000FF"/>
                </a:solidFill>
                <a:cs typeface="+mn-cs"/>
              </a:rPr>
              <a:t> (</a:t>
            </a:r>
            <a:r>
              <a:rPr lang="en-US" sz="1300" dirty="0" err="1">
                <a:solidFill>
                  <a:srgbClr val="0000FF"/>
                </a:solidFill>
                <a:cs typeface="+mn-cs"/>
              </a:rPr>
              <a:t>Knemidocoptidae</a:t>
            </a:r>
            <a:r>
              <a:rPr lang="en-US" sz="1300" dirty="0">
                <a:solidFill>
                  <a:srgbClr val="0000FF"/>
                </a:solidFill>
                <a:cs typeface="+mn-cs"/>
              </a:rPr>
              <a:t>)</a:t>
            </a:r>
            <a:endParaRPr lang="en-US" dirty="0">
              <a:cs typeface="+mn-cs"/>
            </a:endParaRPr>
          </a:p>
        </p:txBody>
      </p:sp>
      <p:sp>
        <p:nvSpPr>
          <p:cNvPr id="14" name="TextBox 13"/>
          <p:cNvSpPr txBox="1"/>
          <p:nvPr/>
        </p:nvSpPr>
        <p:spPr>
          <a:xfrm>
            <a:off x="4200530" y="6846896"/>
            <a:ext cx="3118825" cy="620079"/>
          </a:xfrm>
          <a:prstGeom prst="rect">
            <a:avLst/>
          </a:prstGeom>
          <a:noFill/>
        </p:spPr>
        <p:txBody>
          <a:bodyPr wrap="none" lIns="100641" tIns="50323" rIns="100641" bIns="50323">
            <a:spAutoFit/>
          </a:bodyPr>
          <a:lstStyle/>
          <a:p>
            <a:pPr defTabSz="456536" fontAlgn="auto" hangingPunct="1">
              <a:spcBef>
                <a:spcPts val="0"/>
              </a:spcBef>
              <a:spcAft>
                <a:spcPts val="0"/>
              </a:spcAft>
              <a:defRPr/>
            </a:pPr>
            <a:r>
              <a:rPr lang="en-US" i="1" kern="0" dirty="0" err="1">
                <a:solidFill>
                  <a:sysClr val="windowText" lastClr="000000"/>
                </a:solidFill>
              </a:rPr>
              <a:t>Knemidokoptes</a:t>
            </a:r>
            <a:r>
              <a:rPr lang="en-US" i="1" kern="0" dirty="0">
                <a:solidFill>
                  <a:sysClr val="windowText" lastClr="000000"/>
                </a:solidFill>
              </a:rPr>
              <a:t> </a:t>
            </a:r>
            <a:r>
              <a:rPr lang="en-US" i="1" kern="0" dirty="0" err="1">
                <a:solidFill>
                  <a:sysClr val="windowText" lastClr="000000"/>
                </a:solidFill>
              </a:rPr>
              <a:t>jamaicensis</a:t>
            </a:r>
            <a:endParaRPr lang="en-US" i="1" kern="0" dirty="0">
              <a:solidFill>
                <a:sysClr val="windowText" lastClr="000000"/>
              </a:solidFill>
            </a:endParaRPr>
          </a:p>
          <a:p>
            <a:pPr defTabSz="456536" fontAlgn="auto" hangingPunct="1">
              <a:spcBef>
                <a:spcPts val="0"/>
              </a:spcBef>
              <a:spcAft>
                <a:spcPts val="0"/>
              </a:spcAft>
              <a:defRPr/>
            </a:pPr>
            <a:r>
              <a:rPr lang="en-US" kern="0" dirty="0">
                <a:solidFill>
                  <a:sysClr val="windowText" lastClr="000000"/>
                </a:solidFill>
              </a:rPr>
              <a:t>from yellow warbler.</a:t>
            </a:r>
          </a:p>
        </p:txBody>
      </p:sp>
      <p:pic>
        <p:nvPicPr>
          <p:cNvPr id="131078" name="Picture 14" descr="Knemidokoptes damage in warbl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619625"/>
            <a:ext cx="3976688"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15" descr="Knemidokoptes jamaicensis ex Dendroica petechi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33037" y="4032250"/>
            <a:ext cx="375126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0" name="Picture 1" descr="DSC0075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4470" y="229394"/>
            <a:ext cx="4151312"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bwMode="auto">
          <a:xfrm flipH="1" flipV="1">
            <a:off x="1679577" y="3359157"/>
            <a:ext cx="252413" cy="420689"/>
          </a:xfrm>
          <a:prstGeom prst="straightConnector1">
            <a:avLst/>
          </a:prstGeom>
          <a:solidFill>
            <a:schemeClr val="tx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Rectangle 7"/>
          <p:cNvSpPr/>
          <p:nvPr/>
        </p:nvSpPr>
        <p:spPr>
          <a:xfrm>
            <a:off x="1414467" y="3695704"/>
            <a:ext cx="1037423" cy="362470"/>
          </a:xfrm>
          <a:prstGeom prst="rect">
            <a:avLst/>
          </a:prstGeom>
        </p:spPr>
        <p:txBody>
          <a:bodyPr wrap="none" lIns="100641" tIns="50323" rIns="100641" bIns="50323">
            <a:spAutoFit/>
          </a:bodyPr>
          <a:lstStyle/>
          <a:p>
            <a:pPr defTabSz="456536">
              <a:defRPr/>
            </a:pPr>
            <a:r>
              <a:rPr lang="en-US" kern="0" dirty="0">
                <a:solidFill>
                  <a:sysClr val="windowText" lastClr="000000"/>
                </a:solidFill>
              </a:rPr>
              <a:t>damage</a:t>
            </a:r>
            <a:endParaRPr lang="en-US" dirty="0"/>
          </a:p>
        </p:txBody>
      </p:sp>
      <p:sp>
        <p:nvSpPr>
          <p:cNvPr id="131083" name="Rectangle 23"/>
          <p:cNvSpPr>
            <a:spLocks noChangeArrowheads="1"/>
          </p:cNvSpPr>
          <p:nvPr/>
        </p:nvSpPr>
        <p:spPr bwMode="auto">
          <a:xfrm>
            <a:off x="839788" y="-84135"/>
            <a:ext cx="8485188" cy="36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spAutoFit/>
          </a:bodyPr>
          <a:lstStyle/>
          <a:p>
            <a:r>
              <a:rPr lang="en-US">
                <a:solidFill>
                  <a:srgbClr val="000000"/>
                </a:solidFill>
                <a:latin typeface="Times New Roman" charset="0"/>
              </a:rPr>
              <a:t>Analgoidea living on skin and in the feather follicles</a:t>
            </a:r>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0" descr="Labidocarpellus eonycte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7" y="0"/>
            <a:ext cx="432911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4" name="Picture 14" descr="BMOC 93-1010-001_Listrophorus_squamife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3" y="0"/>
            <a:ext cx="258921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3"/>
          <p:cNvSpPr txBox="1">
            <a:spLocks noChangeArrowheads="1"/>
          </p:cNvSpPr>
          <p:nvPr/>
        </p:nvSpPr>
        <p:spPr bwMode="auto">
          <a:xfrm>
            <a:off x="2057402" y="923927"/>
            <a:ext cx="2436813"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0641" tIns="50323" rIns="100641" bIns="50323">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spcBef>
                <a:spcPct val="50000"/>
              </a:spcBef>
            </a:pPr>
            <a:endParaRPr lang="en-US" sz="1800" baseline="-25000">
              <a:latin typeface="Times" charset="0"/>
            </a:endParaRPr>
          </a:p>
        </p:txBody>
      </p:sp>
      <p:sp>
        <p:nvSpPr>
          <p:cNvPr id="58373" name="Rectangle 5"/>
          <p:cNvSpPr>
            <a:spLocks noChangeArrowheads="1"/>
          </p:cNvSpPr>
          <p:nvPr/>
        </p:nvSpPr>
        <p:spPr bwMode="auto">
          <a:xfrm>
            <a:off x="252412" y="-420680"/>
            <a:ext cx="9828213" cy="121920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1340" tIns="50673" rIns="101340" bIns="50673" anchor="ctr"/>
          <a:lstStyle/>
          <a:p>
            <a:pPr marL="494506" indent="-494506" defTabSz="456536">
              <a:defRPr/>
            </a:pPr>
            <a:endParaRPr lang="en-US" sz="4900" u="sng">
              <a:solidFill>
                <a:schemeClr val="tx2"/>
              </a:solidFill>
              <a:latin typeface="Times" charset="0"/>
              <a:cs typeface="Times" charset="0"/>
            </a:endParaRPr>
          </a:p>
        </p:txBody>
      </p:sp>
      <p:pic>
        <p:nvPicPr>
          <p:cNvPr id="105477" name="Picture 7" descr="Chirodiscoides_interruptusMont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768" y="0"/>
            <a:ext cx="456247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Rectangle 8"/>
          <p:cNvSpPr>
            <a:spLocks noChangeArrowheads="1"/>
          </p:cNvSpPr>
          <p:nvPr/>
        </p:nvSpPr>
        <p:spPr bwMode="auto">
          <a:xfrm>
            <a:off x="5434013" y="5386388"/>
            <a:ext cx="2427288" cy="482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algn="r" defTabSz="456536">
              <a:defRPr/>
            </a:pPr>
            <a:r>
              <a:rPr lang="en-US" sz="1300" i="1">
                <a:solidFill>
                  <a:srgbClr val="0000FF"/>
                </a:solidFill>
                <a:latin typeface="Lucida Grande" charset="0"/>
              </a:rPr>
              <a:t>Chirodiscoides interruptus</a:t>
            </a:r>
            <a:endParaRPr lang="en-US" sz="1300">
              <a:solidFill>
                <a:srgbClr val="0000FF"/>
              </a:solidFill>
              <a:latin typeface="Lucida Grande" charset="0"/>
            </a:endParaRPr>
          </a:p>
          <a:p>
            <a:pPr algn="r" defTabSz="456536">
              <a:defRPr/>
            </a:pPr>
            <a:r>
              <a:rPr lang="en-US" sz="1300">
                <a:solidFill>
                  <a:srgbClr val="0000FF"/>
                </a:solidFill>
                <a:latin typeface="Lucida Grande" charset="0"/>
              </a:rPr>
              <a:t>(Atopomelidae)</a:t>
            </a:r>
          </a:p>
        </p:txBody>
      </p:sp>
      <p:sp>
        <p:nvSpPr>
          <p:cNvPr id="58379" name="Rectangle 11"/>
          <p:cNvSpPr>
            <a:spLocks noChangeArrowheads="1"/>
          </p:cNvSpPr>
          <p:nvPr/>
        </p:nvSpPr>
        <p:spPr bwMode="auto">
          <a:xfrm>
            <a:off x="2855913" y="179389"/>
            <a:ext cx="2444750" cy="482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a:defRPr/>
            </a:pPr>
            <a:r>
              <a:rPr lang="en-US" sz="1300" i="1">
                <a:solidFill>
                  <a:srgbClr val="0000FF"/>
                </a:solidFill>
                <a:latin typeface="Lucida Grande" charset="0"/>
              </a:rPr>
              <a:t>Labidocarpellus</a:t>
            </a:r>
            <a:r>
              <a:rPr lang="en-US" sz="1300" i="1">
                <a:solidFill>
                  <a:srgbClr val="000000"/>
                </a:solidFill>
                <a:latin typeface="Lucida Grande" charset="0"/>
              </a:rPr>
              <a:t> </a:t>
            </a:r>
            <a:r>
              <a:rPr lang="en-US" sz="1300" i="1">
                <a:solidFill>
                  <a:srgbClr val="0000FF"/>
                </a:solidFill>
                <a:latin typeface="Lucida Grande" charset="0"/>
              </a:rPr>
              <a:t>eonycteris</a:t>
            </a:r>
          </a:p>
          <a:p>
            <a:pPr defTabSz="456536">
              <a:defRPr/>
            </a:pPr>
            <a:r>
              <a:rPr lang="en-US" sz="1300">
                <a:solidFill>
                  <a:srgbClr val="0000FF"/>
                </a:solidFill>
                <a:latin typeface="Lucida Grande" charset="0"/>
              </a:rPr>
              <a:t>(Chirodiscidae)</a:t>
            </a:r>
          </a:p>
        </p:txBody>
      </p:sp>
      <p:sp>
        <p:nvSpPr>
          <p:cNvPr id="58381" name="Rectangle 13"/>
          <p:cNvSpPr>
            <a:spLocks noChangeArrowheads="1"/>
          </p:cNvSpPr>
          <p:nvPr/>
        </p:nvSpPr>
        <p:spPr bwMode="auto">
          <a:xfrm>
            <a:off x="2" y="5638800"/>
            <a:ext cx="2335213" cy="482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a:defRPr/>
            </a:pPr>
            <a:r>
              <a:rPr lang="en-US" sz="1300" i="1">
                <a:solidFill>
                  <a:srgbClr val="0000FF"/>
                </a:solidFill>
                <a:latin typeface="Lucida Grande" charset="0"/>
              </a:rPr>
              <a:t>Listrophorus squamiferus</a:t>
            </a:r>
            <a:endParaRPr lang="en-US" sz="1300">
              <a:solidFill>
                <a:srgbClr val="0000FF"/>
              </a:solidFill>
              <a:latin typeface="Lucida Grande" charset="0"/>
            </a:endParaRPr>
          </a:p>
          <a:p>
            <a:pPr defTabSz="456536">
              <a:defRPr/>
            </a:pPr>
            <a:r>
              <a:rPr lang="en-US" sz="1300">
                <a:solidFill>
                  <a:srgbClr val="0000FF"/>
                </a:solidFill>
                <a:latin typeface="Lucida Grande" charset="0"/>
              </a:rPr>
              <a:t>(Listrophoridae)</a:t>
            </a:r>
          </a:p>
        </p:txBody>
      </p:sp>
      <p:sp>
        <p:nvSpPr>
          <p:cNvPr id="58384" name="Rectangle 16"/>
          <p:cNvSpPr>
            <a:spLocks noChangeArrowheads="1"/>
          </p:cNvSpPr>
          <p:nvPr/>
        </p:nvSpPr>
        <p:spPr bwMode="auto">
          <a:xfrm>
            <a:off x="168275" y="6299200"/>
            <a:ext cx="9912350" cy="10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5000"/>
                    </a:schemeClr>
                  </a:outerShdw>
                </a:effectLst>
              </a14:hiddenEffects>
            </a:ext>
          </a:extLst>
        </p:spPr>
        <p:txBody>
          <a:bodyPr lIns="101340" tIns="50673" rIns="101340" bIns="50673" anchor="ctr"/>
          <a:lstStyle/>
          <a:p>
            <a:pPr defTabSz="456536">
              <a:defRPr/>
            </a:pPr>
            <a:r>
              <a:rPr lang="en-US" sz="2500">
                <a:solidFill>
                  <a:srgbClr val="0000FF"/>
                </a:solidFill>
                <a:latin typeface="Times New Roman" charset="0"/>
              </a:rPr>
              <a:t>Fur mites (families Listrophoridae, Atopomelidae, and Chirodiscidae) are presumably monophyletic, specialized for life on hair shafts feeding on sebaceous materials and generally causing no damage to the hair. </a:t>
            </a:r>
            <a:br>
              <a:rPr lang="en-US" sz="2500">
                <a:solidFill>
                  <a:srgbClr val="0000FF"/>
                </a:solidFill>
                <a:latin typeface="Times New Roman" charset="0"/>
              </a:rPr>
            </a:br>
            <a:endParaRPr lang="en-US">
              <a:solidFill>
                <a:srgbClr val="000099"/>
              </a:solidFill>
              <a:latin typeface="Times New Roman" charset="0"/>
            </a:endParaRPr>
          </a:p>
        </p:txBody>
      </p:sp>
      <p:sp>
        <p:nvSpPr>
          <p:cNvPr id="58385" name="Comment 17"/>
          <p:cNvSpPr>
            <a:spLocks noChangeArrowheads="1"/>
          </p:cNvSpPr>
          <p:nvPr/>
        </p:nvSpPr>
        <p:spPr bwMode="auto">
          <a:xfrm>
            <a:off x="11341102" y="1344614"/>
            <a:ext cx="3611563" cy="546100"/>
          </a:xfrm>
          <a:prstGeom prst="rect">
            <a:avLst/>
          </a:prstGeom>
          <a:solidFill>
            <a:srgbClr val="FCFDC6"/>
          </a:solidFill>
          <a:ln w="9525">
            <a:solidFill>
              <a:schemeClr val="tx1"/>
            </a:solidFill>
            <a:miter lim="800000"/>
            <a:headEnd/>
            <a:tailEnd/>
          </a:ln>
          <a:effectLst>
            <a:outerShdw blurRad="63500" dist="107763" dir="2700000" algn="ctr" rotWithShape="0">
              <a:schemeClr val="bg2">
                <a:alpha val="74998"/>
              </a:schemeClr>
            </a:outerShdw>
          </a:effectLst>
          <a:extLst>
            <a:ext uri="{53640926-AAD7-44d8-BBD7-CCE9431645EC}">
              <a14:shadowObscured xmlns:a14="http://schemas.microsoft.com/office/drawing/2010/main" val="1"/>
            </a:ext>
          </a:extLst>
        </p:spPr>
        <p:txBody>
          <a:bodyPr lIns="100641" tIns="50323" rIns="100641" bIns="50323">
            <a:spAutoFit/>
          </a:bodyPr>
          <a:lstStyle/>
          <a:p>
            <a:pPr defTabSz="456536">
              <a:spcBef>
                <a:spcPct val="50000"/>
              </a:spcBef>
              <a:defRPr/>
            </a:pPr>
            <a:r>
              <a:rPr lang="en-US" sz="1500">
                <a:solidFill>
                  <a:schemeClr val="folHlink"/>
                </a:solidFill>
                <a:latin typeface="Times" charset="0"/>
                <a:sym typeface="Symbol" charset="0"/>
              </a:rPr>
              <a:t>Now am going to introduce you to some groups of Psoroptidia.</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4" descr="BMOC 93-1010-001_Myocoptes_japonic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675" y="0"/>
            <a:ext cx="4826000" cy="722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1" name="Rectangle 15"/>
          <p:cNvSpPr>
            <a:spLocks noChangeArrowheads="1"/>
          </p:cNvSpPr>
          <p:nvPr/>
        </p:nvSpPr>
        <p:spPr bwMode="auto">
          <a:xfrm>
            <a:off x="3108325" y="5969000"/>
            <a:ext cx="3241675" cy="2921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a:defRPr/>
            </a:pPr>
            <a:r>
              <a:rPr lang="en-US" sz="1300" i="1">
                <a:solidFill>
                  <a:srgbClr val="0000FF"/>
                </a:solidFill>
                <a:latin typeface="Lucida Grande" charset="0"/>
              </a:rPr>
              <a:t>Myocoptes japonensis </a:t>
            </a:r>
            <a:r>
              <a:rPr lang="en-US" sz="1300">
                <a:solidFill>
                  <a:srgbClr val="0000FF"/>
                </a:solidFill>
                <a:latin typeface="Lucida Grande" charset="0"/>
              </a:rPr>
              <a:t>(Myocoptidae)</a:t>
            </a:r>
          </a:p>
        </p:txBody>
      </p:sp>
      <p:sp>
        <p:nvSpPr>
          <p:cNvPr id="109571" name="Rectangle 17"/>
          <p:cNvSpPr>
            <a:spLocks noChangeArrowheads="1"/>
          </p:cNvSpPr>
          <p:nvPr/>
        </p:nvSpPr>
        <p:spPr bwMode="auto">
          <a:xfrm>
            <a:off x="-65088" y="6550028"/>
            <a:ext cx="10145713" cy="877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spAutoFit/>
          </a:bodyPr>
          <a:lstStyle/>
          <a:p>
            <a:pPr>
              <a:spcBef>
                <a:spcPct val="50000"/>
              </a:spcBef>
            </a:pPr>
            <a:r>
              <a:rPr lang="en-US">
                <a:solidFill>
                  <a:srgbClr val="262699"/>
                </a:solidFill>
                <a:latin typeface="Times New Roman" charset="0"/>
              </a:rPr>
              <a:t>Similarly to the true </a:t>
            </a:r>
            <a:r>
              <a:rPr lang="ja-JP" altLang="en-US">
                <a:solidFill>
                  <a:srgbClr val="262699"/>
                </a:solidFill>
              </a:rPr>
              <a:t>“</a:t>
            </a:r>
            <a:r>
              <a:rPr lang="en-US" altLang="ja-JP">
                <a:solidFill>
                  <a:srgbClr val="262699"/>
                </a:solidFill>
                <a:latin typeface="Times New Roman" charset="0"/>
              </a:rPr>
              <a:t>fur mites</a:t>
            </a:r>
            <a:r>
              <a:rPr lang="ja-JP" altLang="en-US">
                <a:solidFill>
                  <a:srgbClr val="262699"/>
                </a:solidFill>
              </a:rPr>
              <a:t>”</a:t>
            </a:r>
            <a:r>
              <a:rPr lang="en-US" altLang="ja-JP">
                <a:solidFill>
                  <a:srgbClr val="262699"/>
                </a:solidFill>
                <a:latin typeface="Times New Roman" charset="0"/>
              </a:rPr>
              <a:t>, mites of the family Myocoptidae use legs for attaching to the host hair, and like psoroptids, they feed on tissue fluid from the skin. Probably, for these reasons, either </a:t>
            </a:r>
            <a:r>
              <a:rPr lang="ja-JP" altLang="en-US">
                <a:solidFill>
                  <a:srgbClr val="262699"/>
                </a:solidFill>
              </a:rPr>
              <a:t>“</a:t>
            </a:r>
            <a:r>
              <a:rPr lang="en-US" altLang="ja-JP">
                <a:solidFill>
                  <a:srgbClr val="262699"/>
                </a:solidFill>
                <a:latin typeface="Times New Roman" charset="0"/>
              </a:rPr>
              <a:t>fur</a:t>
            </a:r>
            <a:r>
              <a:rPr lang="ja-JP" altLang="en-US">
                <a:solidFill>
                  <a:srgbClr val="262699"/>
                </a:solidFill>
              </a:rPr>
              <a:t>”</a:t>
            </a:r>
            <a:r>
              <a:rPr lang="en-US" altLang="ja-JP">
                <a:solidFill>
                  <a:srgbClr val="262699"/>
                </a:solidFill>
                <a:latin typeface="Times New Roman" charset="0"/>
              </a:rPr>
              <a:t> mites or  psoroptids were considered as relatives of Myocoptidae.  </a:t>
            </a:r>
            <a:endParaRPr lang="en-US">
              <a:solidFill>
                <a:srgbClr val="262699"/>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Comment 5"/>
          <p:cNvSpPr>
            <a:spLocks noChangeArrowheads="1"/>
          </p:cNvSpPr>
          <p:nvPr/>
        </p:nvSpPr>
        <p:spPr bwMode="auto">
          <a:xfrm>
            <a:off x="10333043" y="0"/>
            <a:ext cx="4200525" cy="325438"/>
          </a:xfrm>
          <a:prstGeom prst="rect">
            <a:avLst/>
          </a:prstGeom>
          <a:solidFill>
            <a:srgbClr val="FCFDC6"/>
          </a:solidFill>
          <a:ln w="9525">
            <a:solidFill>
              <a:schemeClr val="tx1"/>
            </a:solidFill>
            <a:miter lim="800000"/>
            <a:headEnd/>
            <a:tailEnd/>
          </a:ln>
          <a:effectLst>
            <a:outerShdw blurRad="63500" dist="107763" dir="2700000" algn="ctr" rotWithShape="0">
              <a:schemeClr val="bg2">
                <a:alpha val="74998"/>
              </a:schemeClr>
            </a:outerShdw>
          </a:effectLst>
          <a:extLst>
            <a:ext uri="{53640926-AAD7-44d8-BBD7-CCE9431645EC}">
              <a14:shadowObscured xmlns:a14="http://schemas.microsoft.com/office/drawing/2010/main" val="1"/>
            </a:ext>
          </a:extLst>
        </p:spPr>
        <p:txBody>
          <a:bodyPr lIns="100641" tIns="50323" rIns="100641" bIns="50323">
            <a:spAutoFit/>
          </a:bodyPr>
          <a:lstStyle/>
          <a:p>
            <a:pPr defTabSz="456536">
              <a:spcBef>
                <a:spcPct val="50000"/>
              </a:spcBef>
              <a:defRPr/>
            </a:pPr>
            <a:r>
              <a:rPr lang="en-US" sz="1500">
                <a:solidFill>
                  <a:schemeClr val="folHlink"/>
                </a:solidFill>
                <a:latin typeface="Times New Roman" charset="0"/>
              </a:rPr>
              <a:t>xxxx</a:t>
            </a:r>
          </a:p>
        </p:txBody>
      </p:sp>
      <p:pic>
        <p:nvPicPr>
          <p:cNvPr id="107522" name="Picture 15" descr="Otodectes Cynoti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651500" cy="688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2" name="Rectangle 16"/>
          <p:cNvSpPr>
            <a:spLocks noChangeArrowheads="1"/>
          </p:cNvSpPr>
          <p:nvPr/>
        </p:nvSpPr>
        <p:spPr bwMode="auto">
          <a:xfrm>
            <a:off x="587375" y="6219825"/>
            <a:ext cx="2820988" cy="2936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a:defRPr/>
            </a:pPr>
            <a:r>
              <a:rPr lang="en-US" sz="1300" i="1">
                <a:solidFill>
                  <a:srgbClr val="0000FF"/>
                </a:solidFill>
                <a:latin typeface="Lucida Grande" charset="0"/>
              </a:rPr>
              <a:t>Otodectes cynotis </a:t>
            </a:r>
            <a:r>
              <a:rPr lang="en-US" sz="1300">
                <a:solidFill>
                  <a:srgbClr val="0000FF"/>
                </a:solidFill>
                <a:latin typeface="Lucida Grande" charset="0"/>
              </a:rPr>
              <a:t>(Psoroptidae)</a:t>
            </a:r>
          </a:p>
        </p:txBody>
      </p:sp>
      <p:pic>
        <p:nvPicPr>
          <p:cNvPr id="107524" name="Picture 19" descr="BMOC 79-0115-006a_Lobalgid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062" y="0"/>
            <a:ext cx="5262563"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6" name="Rectangle 20"/>
          <p:cNvSpPr>
            <a:spLocks noChangeArrowheads="1"/>
          </p:cNvSpPr>
          <p:nvPr/>
        </p:nvSpPr>
        <p:spPr bwMode="auto">
          <a:xfrm>
            <a:off x="6384925" y="6219825"/>
            <a:ext cx="2941638" cy="2936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a:defRPr/>
            </a:pPr>
            <a:r>
              <a:rPr lang="en-US" sz="1300" i="1">
                <a:solidFill>
                  <a:srgbClr val="0000FF"/>
                </a:solidFill>
                <a:latin typeface="Lucida Grande" charset="0"/>
              </a:rPr>
              <a:t>Lobalges trouessarti </a:t>
            </a:r>
            <a:r>
              <a:rPr lang="en-US" sz="1300">
                <a:solidFill>
                  <a:srgbClr val="0000FF"/>
                </a:solidFill>
                <a:latin typeface="Lucida Grande" charset="0"/>
              </a:rPr>
              <a:t>(Lobalgidae)</a:t>
            </a:r>
          </a:p>
        </p:txBody>
      </p:sp>
      <p:sp>
        <p:nvSpPr>
          <p:cNvPr id="107526" name="Rectangle 7"/>
          <p:cNvSpPr>
            <a:spLocks noChangeArrowheads="1"/>
          </p:cNvSpPr>
          <p:nvPr/>
        </p:nvSpPr>
        <p:spPr bwMode="auto">
          <a:xfrm>
            <a:off x="0" y="6596064"/>
            <a:ext cx="10080625" cy="877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spAutoFit/>
          </a:bodyPr>
          <a:lstStyle/>
          <a:p>
            <a:pPr>
              <a:spcBef>
                <a:spcPct val="50000"/>
              </a:spcBef>
            </a:pPr>
            <a:r>
              <a:rPr lang="en-US">
                <a:solidFill>
                  <a:srgbClr val="000099"/>
                </a:solidFill>
                <a:latin typeface="Times New Roman" charset="0"/>
              </a:rPr>
              <a:t>Other mites associated with mammals live on skin and feed by scraping the skin with their chelicerae and ingesting tissue fluid (e. g. Psoroptidae). The feeding habits of Lobalgidae are unknown, but its species were collected from fur of sloths and spiny hairs of echimyid rodents.</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3224221"/>
            <a:ext cx="9686925" cy="358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2" y="4708525"/>
            <a:ext cx="3001963"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712" y="361955"/>
            <a:ext cx="397351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1"/>
          <p:cNvSpPr>
            <a:spLocks noChangeArrowheads="1"/>
          </p:cNvSpPr>
          <p:nvPr/>
        </p:nvSpPr>
        <p:spPr bwMode="auto">
          <a:xfrm>
            <a:off x="2" y="274637"/>
            <a:ext cx="5376863"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spAutoFit/>
          </a:bodyPr>
          <a:lstStyle/>
          <a:p>
            <a:pPr marL="399759" indent="-309338">
              <a:spcBef>
                <a:spcPts val="662"/>
              </a:spcBef>
              <a:buClr>
                <a:srgbClr val="3891A7"/>
              </a:buClr>
              <a:buSzPct val="80000"/>
            </a:pPr>
            <a:r>
              <a:rPr lang="en-US" sz="2600" b="1" dirty="0">
                <a:solidFill>
                  <a:srgbClr val="000000"/>
                </a:solidFill>
                <a:latin typeface="Gill Sans MT" charset="0"/>
              </a:rPr>
              <a:t>     </a:t>
            </a:r>
            <a:r>
              <a:rPr lang="en-US" sz="2600" b="1" u="sng" dirty="0">
                <a:solidFill>
                  <a:srgbClr val="000000"/>
                </a:solidFill>
                <a:latin typeface="Gill Sans MT" charset="0"/>
              </a:rPr>
              <a:t>Occurrence</a:t>
            </a:r>
          </a:p>
          <a:p>
            <a:pPr marL="399759" indent="-309338">
              <a:spcBef>
                <a:spcPts val="662"/>
              </a:spcBef>
              <a:buClr>
                <a:srgbClr val="3891A7"/>
              </a:buClr>
              <a:buSzPct val="80000"/>
            </a:pPr>
            <a:r>
              <a:rPr lang="en-US" sz="2600" dirty="0">
                <a:solidFill>
                  <a:srgbClr val="000000"/>
                </a:solidFill>
                <a:latin typeface="Gill Sans MT" charset="0"/>
              </a:rPr>
              <a:t>	Found in abundance in sofas, carpets, bed mattresses, pillows and storage places.</a:t>
            </a:r>
          </a:p>
        </p:txBody>
      </p:sp>
      <p:pic>
        <p:nvPicPr>
          <p:cNvPr id="8294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875" y="4708525"/>
            <a:ext cx="3165475"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4787900" y="2330450"/>
            <a:ext cx="2689225" cy="50482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2951" name="TextBox 4"/>
          <p:cNvSpPr txBox="1">
            <a:spLocks noChangeArrowheads="1"/>
          </p:cNvSpPr>
          <p:nvPr/>
        </p:nvSpPr>
        <p:spPr bwMode="auto">
          <a:xfrm>
            <a:off x="3843338" y="2011363"/>
            <a:ext cx="965200"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latin typeface="Gill Sans MT" charset="0"/>
              </a:rPr>
              <a:t>Fiber</a:t>
            </a:r>
          </a:p>
        </p:txBody>
      </p:sp>
      <p:sp>
        <p:nvSpPr>
          <p:cNvPr id="82952" name="TextBox 5"/>
          <p:cNvSpPr txBox="1">
            <a:spLocks noChangeArrowheads="1"/>
          </p:cNvSpPr>
          <p:nvPr/>
        </p:nvSpPr>
        <p:spPr bwMode="auto">
          <a:xfrm>
            <a:off x="7477125" y="1344616"/>
            <a:ext cx="923925"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solidFill>
                  <a:srgbClr val="FF0000"/>
                </a:solidFill>
                <a:latin typeface="Gill Sans MT" charset="0"/>
              </a:rPr>
              <a:t>HDM</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5" descr="Sarcop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412" y="0"/>
            <a:ext cx="5002213"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8" name="Picture 13" descr="Sarcoptes_scabiei_AustraliaMont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8" y="0"/>
            <a:ext cx="6391276"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11"/>
          <p:cNvSpPr>
            <a:spLocks noChangeArrowheads="1"/>
          </p:cNvSpPr>
          <p:nvPr/>
        </p:nvSpPr>
        <p:spPr bwMode="auto">
          <a:xfrm>
            <a:off x="0" y="6550028"/>
            <a:ext cx="10080625" cy="877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spAutoFit/>
          </a:bodyPr>
          <a:lstStyle/>
          <a:p>
            <a:pPr>
              <a:spcBef>
                <a:spcPct val="50000"/>
              </a:spcBef>
            </a:pPr>
            <a:r>
              <a:rPr lang="en-US">
                <a:solidFill>
                  <a:srgbClr val="000099"/>
                </a:solidFill>
                <a:latin typeface="Times New Roman" charset="0"/>
              </a:rPr>
              <a:t>Species of two related families, Sarcoptidae and Rhyncoptidae, have adapted to live in the skin of mammals</a:t>
            </a:r>
            <a:r>
              <a:rPr lang="en-US" i="1">
                <a:solidFill>
                  <a:srgbClr val="000099"/>
                </a:solidFill>
                <a:latin typeface="Times New Roman" charset="0"/>
              </a:rPr>
              <a:t>. Sarcoptes scabiei</a:t>
            </a:r>
            <a:r>
              <a:rPr lang="en-US">
                <a:solidFill>
                  <a:srgbClr val="000099"/>
                </a:solidFill>
                <a:latin typeface="Times New Roman" charset="0"/>
              </a:rPr>
              <a:t> burrows in the upper epidermal layers of the human skin. This species has shifted from humans to domestic and, subsequently, to wild animals. </a:t>
            </a:r>
          </a:p>
        </p:txBody>
      </p:sp>
      <p:sp>
        <p:nvSpPr>
          <p:cNvPr id="49164" name="Rectangle 12"/>
          <p:cNvSpPr>
            <a:spLocks noChangeArrowheads="1"/>
          </p:cNvSpPr>
          <p:nvPr/>
        </p:nvSpPr>
        <p:spPr bwMode="auto">
          <a:xfrm>
            <a:off x="503237" y="6053138"/>
            <a:ext cx="2754313" cy="2921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a:defRPr/>
            </a:pPr>
            <a:r>
              <a:rPr lang="en-US" sz="1300" i="1">
                <a:solidFill>
                  <a:srgbClr val="0000FF"/>
                </a:solidFill>
                <a:latin typeface="Lucida Grande" charset="0"/>
              </a:rPr>
              <a:t>Sarcoptes scabiei </a:t>
            </a:r>
            <a:r>
              <a:rPr lang="en-US" sz="1300">
                <a:solidFill>
                  <a:srgbClr val="0000FF"/>
                </a:solidFill>
                <a:latin typeface="Lucida Grande" charset="0"/>
              </a:rPr>
              <a:t>(Sarcoptidae)</a:t>
            </a:r>
          </a:p>
        </p:txBody>
      </p:sp>
      <p:sp>
        <p:nvSpPr>
          <p:cNvPr id="49168" name="Rectangle 16"/>
          <p:cNvSpPr>
            <a:spLocks noChangeArrowheads="1"/>
          </p:cNvSpPr>
          <p:nvPr/>
        </p:nvSpPr>
        <p:spPr bwMode="auto">
          <a:xfrm>
            <a:off x="6551612" y="6135688"/>
            <a:ext cx="2754313" cy="2936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a:defRPr/>
            </a:pPr>
            <a:r>
              <a:rPr lang="en-US" sz="1300" i="1">
                <a:solidFill>
                  <a:srgbClr val="0000FF"/>
                </a:solidFill>
                <a:latin typeface="Lucida Grande" charset="0"/>
              </a:rPr>
              <a:t>Sarcoptes scabiei </a:t>
            </a:r>
            <a:r>
              <a:rPr lang="en-US" sz="1300">
                <a:solidFill>
                  <a:srgbClr val="0000FF"/>
                </a:solidFill>
                <a:latin typeface="Lucida Grande" charset="0"/>
              </a:rPr>
              <a:t>(Sarcoptidae)</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13666" name="Picture 13" descr="Sarcoptes_scabiei_Australia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755650"/>
            <a:ext cx="6391276"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12"/>
          <p:cNvSpPr>
            <a:spLocks noChangeArrowheads="1"/>
          </p:cNvSpPr>
          <p:nvPr/>
        </p:nvSpPr>
        <p:spPr bwMode="auto">
          <a:xfrm>
            <a:off x="1838327" y="7046914"/>
            <a:ext cx="2754313" cy="2921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eaLnBrk="0">
              <a:defRPr/>
            </a:pPr>
            <a:r>
              <a:rPr lang="en-US" sz="1300" i="1">
                <a:solidFill>
                  <a:srgbClr val="0000FF"/>
                </a:solidFill>
                <a:latin typeface="Lucida Grande" charset="0"/>
              </a:rPr>
              <a:t>Sarcoptes scabiei </a:t>
            </a:r>
            <a:r>
              <a:rPr lang="en-US" sz="1300">
                <a:solidFill>
                  <a:srgbClr val="0000FF"/>
                </a:solidFill>
                <a:latin typeface="Lucida Grande" charset="0"/>
              </a:rPr>
              <a:t>(Sarcoptidae)</a:t>
            </a:r>
          </a:p>
        </p:txBody>
      </p:sp>
      <p:sp>
        <p:nvSpPr>
          <p:cNvPr id="31750" name="Rectangle 16"/>
          <p:cNvSpPr>
            <a:spLocks noChangeArrowheads="1"/>
          </p:cNvSpPr>
          <p:nvPr/>
        </p:nvSpPr>
        <p:spPr bwMode="auto">
          <a:xfrm>
            <a:off x="6551612" y="6135688"/>
            <a:ext cx="2754313" cy="2936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eaLnBrk="0">
              <a:defRPr/>
            </a:pPr>
            <a:r>
              <a:rPr lang="en-US" sz="1300" i="1">
                <a:solidFill>
                  <a:srgbClr val="0000FF"/>
                </a:solidFill>
                <a:latin typeface="Lucida Grande" charset="0"/>
              </a:rPr>
              <a:t>Sarcoptes scabiei </a:t>
            </a:r>
            <a:r>
              <a:rPr lang="en-US" sz="1300">
                <a:solidFill>
                  <a:srgbClr val="0000FF"/>
                </a:solidFill>
                <a:latin typeface="Lucida Grande" charset="0"/>
              </a:rPr>
              <a:t>(Sarcoptidae)</a:t>
            </a:r>
          </a:p>
        </p:txBody>
      </p:sp>
      <p:sp>
        <p:nvSpPr>
          <p:cNvPr id="113669" name="AutoShape 5" descr="data:image/jpg;base64,/9j/4AAQSkZJRgABAQAAAQABAAD/2wCEAAkGBhQSEBUUEhQUFBQWGBoYGBgXFxQVFxgXFRgXGBcYFxYXGyYeGBkkGRgVHy8gIycpLC0sFx4xNTAqNSYrLCkBCQoKDgwOGg8PFykcHCQsLCwsLCwpLCwsLCwsLCwpKSkpLCwsLCksKSkpKSkpKSwsKSksLCksLCkpLCwsKSwsLP/AABEIALwA8AMBIgACEQEDEQH/xAAbAAADAQEBAQEAAAAAAAAAAAADBAUCBgEAB//EADUQAAEDAgQEBAYCAgIDAQAAAAEAAhEDIQQxQVESYXHwBYGRsRMiMqHB0eHxQlIGFCNygmL/xAAaAQACAwEBAAAAAAAAAAAAAAABAgADBQQG/8QAJBEAAgICAgICAgMAAAAAAAAAAAECEQMhBBIxQVFhM0ITIjL/2gAMAwEAAhEDEQA/AIDGpljEOmyUzSYqjQo2xqIAvmtRaYlQdIGGo7GIjaSIyigMDpU91tlNGDICyWQg2MBfSX3BZGeRF0IUs5IEXsZ8z9roDGDGp9tEMs5+Wf8ARR2tESL7H/Ebydeq9FO4tMm8E6//AK8uiANC8QbW5L2fTfmmBSMgNIuYEz1E7E5LFSkQTawOwsdlAWjIFkKoyRllr/SMSRoD5a7Qc1kGP4P2P6UslCD6Wvf8JbFYU3BsRorDmSdYOsact+iVq0v4Tplco2T6D5zzRF9WowZC+a+Vo4cvZU/JnZcfV2eELVN8L7gX3CukooYabLYag0TonaTUxAbaSFWfFgjVqkWCA2lKgDFGjKaFKExSw8Ba+Fr3/ahBUsshfDTvw7odRsIgJdIJimIQqYTFKmsI20g9NtkZtM6Lyk3dOUqUqB8AW7JkEALX/Wi68NOEGxkrNEjmhVPf7r5914GDPhyv5a3SjqNA3tME5xpB1NoAz/leOpxdw5GCbbZ+eyMKeZ1ERMWkjUG3VNMpksk34gMzOZOyDFm6FW0y4MLpgTEgXkzcE2NkdwYJORnLWTp0F8kXgmAG8PUm43WabJhxB0GmVz14uaFnO3YucI0usQJJsbgzcwZXz8OYNri3yyfIzbPXZbqfM/gac8uW3kRKZc88EuAHDY5C5n5QNja6JLZPdgpbOX5G49ohBdRJJAsATkZvblmqD68j5Lze1+UM6n2WhhiBJFxm1vzGHWIANz5bFRbLIsmGhGYvAIOXre40koTmRIkx9rcj+FUq0wbZkEwAZGkROR5c0B2H3EZXHvGqKLPKJLqc6JKrTj5h2FcxGGA0/wDoZQT1ytrcJTEYcXt2fdWRlTKZQtCVMzdfcK9DOE7d5ohatTHPvGzNnDqzAYjitoEJwle0xBVtlRsCVRweGESs4HCzf7qoKUCEQCjmBZLLJp1O+Sw61lACrmx6JKoZKbqtnv8APsVkM6d8kxCVTCaohAphO0GLCN1DFNvqnaVKyXZT1TFK0EpbDVhuCy9NOyM0Ba+HugFClSmBdAFwRl9R2BgWCZxGyyyncgCCL/UPMoF6Wjym6WPMAtN9ojYCx1EyttxZLTwnqCMgP9dYslcXiW02guu8j5QLiJmYP06hI1vH3yDTDGHeeKZi0RsR5goSkiieNvwWaVZ4MOAJFpyz5lfOcGVARMSJa4xDpDRDgPmEFJYP/lQLeGowE7iQQNLKp4rRD8OeC7iARETLRIP2VdlEotPYH4N3cUGWgSLfNx3E7cJXzyGAtsRJH+4HmZ7hJeE+Jm0STNyb/KY3yTfGXy1plovkJsdOW6jkSt7CYXBBgLrOLtZ5Hi4ZyFz1hGq0m8YdBltiSLX0GhHssOeGUyXcJBFidYueeU9IU/D+O/GrBjAA06uDrATeBkP0jdDRTeyhVw5AuARNiLGYk6RrogPpNvmZiJkZ3i/KORVOm5xJAAAGVzBgmxHT3WC1xOkCJI5TNtd1ZYykTMRhrB0kkyNBI0z2Shw0G/sfJWa1IEgxOhi4kwJulqmGtJ6R+M5GyIy2Qa+EsY0SlKneD5LoK+EmYgEW70UvF0NddPL7q/FkcXZTlx9kAf0XlOgSf4R6FLivHXy/hUaWHjuVqJ2jLaoYwYgAR/aY4PVLtaisq2gf2mEZir3H2hL1ffu0phzL9+3e6yaR76SO9UwosKfL+pvb8IVZwA/lN1GRy77upOPxGfomCLUWqhQCUohOUWysA3RtjbJmk0IdFibbTtZI2OjWSIHb2XrDI5r34U2S2FIXfSk2npy6r74DREiSTkM72A6JhlKDF+Q1O33WmBpEPAJdJvYAjS1z+FCxsSHh7CXTHCRIkB0Em5OkkxC27/jtIZ0hfQZjQgwZ5pnAsY5zoFiJLYy2mPXyVP8A655N8pJ3BnNRnJlk0/JymM/4wx0/CJBEw0iQTmBM22lIYPF1qH/hc0gTIBE2JFpBgiTuu9NnEGATBJHntYdOSR8RwtN8FwBAPFNgYF+qFWIsnp7OZw2H+HVHwyHNkkEEgNgS5rtrGyt4eoxpdBDWkcUCJjaZvfMndQvGqJZxVKZALfldlcXiWwQSQ6xnQr7A4wuYC03gEA5S11y0gG4sboeBmuwj/wAk8TLyIgMiwGQnO+qv/wDE/CgKIdB4nwSdhmADlkfUqDiMK6riR8p4RBJdkTN52BknzXeeHtApsH+Q0y2mNoyQQZvrGgbqRnKfQffRDqgN1MnleMj1gFPcBDpgBswYje4Xgok55h3UxtPTVOitNeyeGtgy2RyyymZ1MoD6Ic75SbA3vbkd1R/65AO14yItqJWf+sS2IhwieufoiXJomObAA01y01nI2UrF0Z9Jymf1srrqdgRYC8HKeSVq0QQRJmDEX2kGM0yYzOdw7/hu3BiTpyMctVZZSAz9/wA/ndJ4jBWsNh6ZgjRfYGuY4HZjLmNuo+4Whx8n6sz+Rj/ZDLnz3Hd1hpg99j8LRHfedvUc18Gd+X3t9ui7TjGWM77y6aLbmwJtCzhW207C9xFUAX9765eiKFYhjqwFp9e/Vcz4hiZdA/ae8Wxt4b3+x+1Op0dTmUfoNFWkn8PTkBLUKc3TjWnT0WCzeWyjTp2RKUkxohUXFPUzbJIx0qMU6MFM8EAbr0C2y84zn90gTETnmZXohsm5Iy4jlnFtbwtcOWZgnLnnf0RGYeXggHhJz2ttrdREb0FDiREEbmxk+SXr1KzWw2m2pfM1C133EXHNPucRpImAba5C3Mr5tQEQWkHXL2m6hxt/Rz+I8XdTP/laWC/ywXRfUj3SlfxtlQ/Vxgg24C2HTnPuF1hpcTYNwZhp6wJnRSfEvCKfFPww3XUO020TKQtx+CA1/GHg3Dx82Uhuhj19VO8G8SOFqlpvDjmMwYDom4NgRCr4uKZAe75f/WOYaOEw/ICdNVzOOrcby45kzawtkBvsodMFZ2mAZxAAuB4jLrOFuISDqNB0Cv8AB8u/CQIAjpw7r8xwXiz2kfMRBnr1X6BgvGHVWA8Yb8touZyddBNUVZYNOx1wFxEADRp0gyh1zld2YvGVibxmmePii4IHUGQN5vmFolpEZ+eXKNChaK0DoczAGkXk39SgV6YGYNzcfaIn7on/AG/njgIAyJI87c15UYXHiPvNrWjyRUrHVpiVcQZuNZjluM0lFpy4iJuBI9jdUX1HCZ20Nht6bKViK2+p5aRMcvso3RfFNgK7YOkeoOUXU7EMIgzllyNoP3hUmsmRN5mBMRyn/HJAr4eJJ12GsSrcchZwM0aoeAeVxsde/PdMtHZ/XqpNKqKb5P0k33GxjcKy2LEXkWOkaeWa1sc+yMnLj6Mw58X1709FM8T8QgHvv+AmsdiQB/PqucqP+I6dAr0VUDZTLjxO1WnhH4UJwTIhcp0bckagtSvqIF46Lz7N+I9hwE/RCl0KkKrSqSAq2FoYFKVl1Exrb8ojcrZLUkzyEnyQIgRYRwiSAT5gxcd7r3DUJJmd8yPIxeCiNYQOIRMxB1j2KIxpOgIj5oj0/wBlBZN0empLiSAYM6wNgd4XzMzIjiMyIX1KkZhoJNy4mIO3RDxeGt/qdwOYGaBztKwvFGYJE5EieZQvEHEtE/LrwkTY3HzTnkV6MAWhzSJFjvB87gWQMRhBUe27g28SPlnnF9E30JSs57x1rXEiZAv9JE/LI4djuuHrmCR31Xd+K06jGuBES6A4D/b6QG69RnN4XIYzCzZoMgXB0LZBHshJHZiWhKnVXUf8b8Sg8JNvbmFxVRxYYIVrwbE/MCLx+roUF1JUfpOFxIAiXbnM21v5BVzStaDec4vpnnbr5Lk/DseXgAAy2AYMyBeAM5zVvCX4iQ7hGWvMuJPMiyhySiMY5gDhFnDWJM9YutOETOfW418kOpUYSB/m28yQd8j3dIeM4n4bAWzBvMWIj75BF6Cl2pGPF/FRSm5Lj9IiMrGNLbqXhKD6nESdbzEAaAHdSGYetiKvEYuB0DQZDRMyMr63XZYDAFrACREWgW7t90tWzq1jjXsUdgzE2LdRa35CUew6CSY84v8Axcaq3UpWnh1AINrZydDdI4ihLSRNtDI+yvSor7HN46juOE6DMcgCbr7w3GQCxxyu3p/kMswb9CVTxNBp+o57SYz7jkoVakbXu21t10YsnRlGXH3VAvEMQXu4R5rLaMBe4Rmd765eXkt1HLVi72jNkq0CcLJd6O9etoynEOi4UtxcO1zdN1cuaVfC86z0EA2FbeVYwwUqgPT8Kph/Y/lIx2PMdoi1KcnnlayDSEHv1RQJ26aqCeNntQkACD/O3NafZoLTE24SNcvdD4vlIPzGQYv0K1RaQ7gEQc8rakKAa0HoNMXmW62HW23JKvxOQGZNw426DmsVcRUL+H5oG8CY2t3CBVxUG7WgTym/P7+SH2L/ABNvZU+OTJ4jOVoNhupeK8R4B9QgkRawy9ElicZoCZm52gRI6qTjXGA35iZubRuEJP4CsHye+M+LEyJyy5QQct51XPtdeTvrfPOeSquoAsk5zpc+Y0UyoA11uo88kNnRBRjpCmNwwdJz+/3Uqm803ctQq2Irhov2Vz2NxoJtdWQiUcicVv2dn4R4qW1Gua6AdR6QRqF2fg3iYe8stkbAx/8AXUE5DZfj/hXiHCYOXsV1fh+NdTdLdCCZJB5idtUWqZTrIrR+ghohwta4kcQMTF/O/VI42mKsCYHCCdt4HUo2F8TBaDxNDm2JlrXWmzhqbxbNCrVHD5rCb8jxAcslXJEg2OUvDWWHEN9tPmzz2hM4dstExOQGeUgX2QKFUcXDJIiMpkCLes3TDG7ZecAjkrIpJBd+zQAnOdztf25JTHOAaQJM765/aF7X+s8UniEC2o23Q+GRc8hnlewMWkjIJher8krEDjnQM6B25H9qbi8IAZI66D18xkrOKFuFgsNgIBzzz3UytUlvS5O4kGI3UTLUnRAxDS10tOWoy9FumOJeY1oJsI/teYat8Nw4vpOfLYzoQu3j5erp+Dk5GK1aGqWEOqOKMJtwgQlnFaZmhMXXIjmvsIJgkfq26Hj2kprDfTA7ledPRrwNU6Vh9/f8qjSqDvkg0aQIR6dIjrmEAN2OQvWvgkg3iP6WWugc87rdS/f2QFR4wTfTLaSdlpmGJ+mJB/Ns0OJtIm8T6rVJs5GJGYvfX0UGejOJJI4YkiTxbCdQNUlXsOZAkReOqcbVDWnMk2GcHdI4lxh0652uOhQHgibi3QRbXMcttFHxXiN9SQIE/pUqlNrpa9zmtvwnPhPMALnvEKJYTJ4hvukey1/Zo4kgyCAduaRxWLuSYEJSv4m0Zfsqe8Gq4Tlor8eJs4cudR8APEcX8R1p4dB+YSZpFdDQ8KshVsByXb/C0jPc3J2yRTCveG48kXNxqpdXDQvKLyHAhUyh6Hxz6uzvPCMYziDSDDnCSTNsjbS8a6LtH1afA76QA2DBgAusHDy/K/LMPUldN4N4vxANeCTEWE/SCfXVc7tPZ2SV1JM6fDYoENvntHSd/qTtFhD5J4Y0/wBtATdTvC6FxDxJ0GpbexjROYdpdDS45kQbWuSDv0GymySfwHeSSS6OHMRvEZk/bmlnCRMco3OkaQvajy0hvUQTe0R5fpBfW+HYm5uM42tpnuiNFC9WnDLHLPvX0UjFkmRe4mL7TkeSeEgiCSeZt159V5XoB3E97uN15jITaBPLVQd6OfqOAvmfQfyptd4vrOisVKJk/LHCJPQ6mfJS8WyB37q2JVPZTwFWaTbzaD1Flpzkh4PiPlLdjI6Hv7pqo6VsYpdopmRkj1k0OPdxZZotAx5JajUhbaQfJYTN5FzBuiQc8wnGQZjeyl4N5ItePZPU6sGdCgKxllUXDu5WmPj2CA4TdHp18wRfSPulYLo9A4s++i9OF6hfUn6ovxY6oUPb9C9Sm4Dl1/CRxUtBJ4vZO1XXOX590j4gTUNxpboDpfMzklboti3ZNxbpExZQcey9su9Fcxc7RodfQBS8YG8J3Gex6IeS1tUchjMD/wCS2Rv05Kl4dgeXf6RX0eJyreH0BaY/rPvlylbHFj/TsYXIXWbR5UwfCIjPLLL9/tKYjD98lcqAHv2N+X22lKVKEnrtbvT7c12HNZz+KwNlGdRgrusXhPlJ3/W5ue9ly2NoQVTPHe0N2PqLvlTuGrkZEgzYgwRHMZKYwwj0ahC5c+K12Xk6uPmp9X4Oy8D8QNgY4m/S6wtYgEroMJ4mx7m/KGuvcGRJvI5Qvz3CYsgrosPjiGMLIkCIMEZk+S4jueNPaOgqGRmOLizbIvmPsh4il9RkyM5yk7Hb+Etgse1xh0AmIs4wQ2IHNMGuHkjMxYSAD5bR5qA2mZbkdGncXEZXP4SFZ/6lPHDklpBhwkOY64bkLRvnKn+Ign5TcnQaDWIvsVAppsn43EE3vJzkmDEaKZiKBIDrfMbQNuas18NIDSZjMxrbMkWGSQxdLS9tOIwNMsvNMhXH4J+G+WoAbTZPuPd0hiaNpm8/f9JmhV4mzqtPiz/UzeTjadjNGsCPtGvVMYerFj2LKRgng6pw+yy2aiLOHrcJ7019FRDhm3LPyXNtry3UXjPMRqd1Tw1e0X80oxXFYrLKjgbzEnLnzQKVWOk3t6I1V5JvrdBkSG6N9EXjAm97c0rTLhAORyRQbHT8hBhM1i4iItzASOIw8622ymE+ATbTPv8ASFWp3zHSwskodOiB4heI08o0UvFOsASYV3Gt2GRgqdiGNIMjTfX8JEiy/wCpJwwBqEDKLeqqU2xpM+4tHt/Kk4d3C/yVincd5jvuVucX8aMTlfkZoZ+X9+sZe8ojRMaaWv8Acde5leUjfrb7Qe+fQI/CRuROvUW73vAgLpOU1jKMt8vOI5W76zyviVC5XY1fp9oM9n981zviVHPvmiBM5stuigLdWndFoUUiQyMtBaqvh9ebeesmNEq8CIKWp1Cxyz+Th6vsvBpcfNa6s6zDVoIc3MeoPVHp0yDxNzyO5GolQsJ4lIAiDN+dlZwlebTpvGi5ls7/AEPPLpPC4znG7dYCXrv4nA8OQ5jMaI1No1k+/qjPzna3e/8ACKRXSROq0pEk36W9P4U3FGDfPuxCrYyoGzHzC4nL6haOWamY2iTDjImcxEAZROf9JgORNxTZBP8AaTwjy2oNjb1yKoYjDOIaLgAfmf0p2Lw5bBB8um6eFxkmcuZdlQPC1oKqNqjS+yiVCW5p7DVOKNbdFW0GEvkqMd08+809Qyz/ALUlj0/hqkg8x3dKdFltjbbLYbGSBRqHXZFa48wNUrCmwwrSYJTDM80mx45zsNV8x0xvqlHsqh0c0DFX1j+MplEou81qqLI0KnTIfiJJdER9yTueqlYu3NW8VSdJ0B5yYUvG4aBCSi1PVHOYh0XRsF4jC18EGp82RsOuixiPDouFrcTUDI5f+yrRxAJBGnendlUp1Ld/13qSuQpV3NKsYTxIff36dwuw4mXw0cMevevfNTcZhpHl7d9zZzDYgOb+ex36ozmw338uz6zqiL4OVreH3QqlPhV3EMUjGsRSHsRqPS9UyiPQiEskmqYybTtBMNWvdWcJjFAc3ZGw+JWRlxvHL6Nfj5u62dhRxMhb/wCzcTLm5wCouExqfbWCRHQ0HbimBwIBBMkFxsOHkPP7IFFnEeJ0ug2nRfVGf5DPfvRN4GCSMrzHVPFbKJRrZPxjzoIUmvSJzXY4rw+2Si4rCQrWKmjl8UxxyiMp/ey+wtaBBznomsWwA+alnMnuxhUeDn+ywypKp4BxMSoVFyr4LTr+FC+LOhY4QAiuqAJSkbLFd1z0S0Ohl98l41+pN0m2qV82sUKHssUsTGaMcTaRdRmvML44hwAg539EGBlRr5v+1Pxuq3SfYc5SlSoST1UoKeyPjmajMJhzg4A7iUPGJfDOsBpf3Xdw3to4+YtJjFbCyOSU+BBtKoB349glHPWgZxR8HrwSNM7xaFRqVdo70tlH9SpWAblzVB2SIj8majb96dO9tUhi6f8AHffoqBGfKR6EJbFNv3oSEUAg4mml4VHFMSLgo0OmYhCrU9RmmIXjlXOCmqY8ZOLtGMPiVTo41Q8QOF1tQjUKhWPOLxyo2cOXurOjo4g6ItKsWuDhkR7Z+6iU6p7805QqnLSf4/KiZbL5O08OxIqNU/xOjBKj+GYxzagANib+U362XW4tgdSLiASumLtHDJ9JH//Z"/>
          <p:cNvSpPr>
            <a:spLocks noChangeAspect="1" noChangeArrowheads="1"/>
          </p:cNvSpPr>
          <p:nvPr/>
        </p:nvSpPr>
        <p:spPr bwMode="auto">
          <a:xfrm>
            <a:off x="5013325" y="-134930"/>
            <a:ext cx="336550"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lstStyle/>
          <a:p>
            <a:pPr algn="ctr" eaLnBrk="0"/>
            <a:endParaRPr lang="ru-RU"/>
          </a:p>
        </p:txBody>
      </p:sp>
      <p:sp>
        <p:nvSpPr>
          <p:cNvPr id="113670" name="AutoShape 7" descr="data:image/jpg;base64,/9j/4AAQSkZJRgABAQAAAQABAAD/2wCEAAkGBhQSEBUUEhQUFBQWGBoYGBgXFxQVFxgXFRgXGBcYFxYXGyYeGBkkGRgVHy8gIycpLC0sFx4xNTAqNSYrLCkBCQoKDgwOGg8PFykcHCQsLCwsLCwpLCwsLCwsLCwpKSkpLCwsLCksKSkpKSkpKSwsKSksLCksLCkpLCwsKSwsLP/AABEIALwA8AMBIgACEQEDEQH/xAAbAAADAQEBAQEAAAAAAAAAAAADBAUCBgEAB//EADUQAAEDAgQEBAYCAgIDAQAAAAEAAhEDIQQxQVESYXHwBYGRsRMiMqHB0eHxQlIGFCNygmL/xAAaAQACAwEBAAAAAAAAAAAAAAABAgADBQQG/8QAJBEAAgICAgICAgMAAAAAAAAAAAECEQMhBBIxQVFhM0ITIjL/2gAMAwEAAhEDEQA/AIDGpljEOmyUzSYqjQo2xqIAvmtRaYlQdIGGo7GIjaSIyigMDpU91tlNGDICyWQg2MBfSX3BZGeRF0IUs5IEXsZ8z9roDGDGp9tEMs5+Wf8ARR2tESL7H/Ebydeq9FO4tMm8E6//AK8uiANC8QbW5L2fTfmmBSMgNIuYEz1E7E5LFSkQTawOwsdlAWjIFkKoyRllr/SMSRoD5a7Qc1kGP4P2P6UslCD6Wvf8JbFYU3BsRorDmSdYOsact+iVq0v4Tplco2T6D5zzRF9WowZC+a+Vo4cvZU/JnZcfV2eELVN8L7gX3CukooYabLYag0TonaTUxAbaSFWfFgjVqkWCA2lKgDFGjKaFKExSw8Ba+Fr3/ahBUsshfDTvw7odRsIgJdIJimIQqYTFKmsI20g9NtkZtM6Lyk3dOUqUqB8AW7JkEALX/Wi68NOEGxkrNEjmhVPf7r5914GDPhyv5a3SjqNA3tME5xpB1NoAz/leOpxdw5GCbbZ+eyMKeZ1ERMWkjUG3VNMpksk34gMzOZOyDFm6FW0y4MLpgTEgXkzcE2NkdwYJORnLWTp0F8kXgmAG8PUm43WabJhxB0GmVz14uaFnO3YucI0usQJJsbgzcwZXz8OYNri3yyfIzbPXZbqfM/gac8uW3kRKZc88EuAHDY5C5n5QNja6JLZPdgpbOX5G49ohBdRJJAsATkZvblmqD68j5Lze1+UM6n2WhhiBJFxm1vzGHWIANz5bFRbLIsmGhGYvAIOXre40koTmRIkx9rcj+FUq0wbZkEwAZGkROR5c0B2H3EZXHvGqKLPKJLqc6JKrTj5h2FcxGGA0/wDoZQT1ytrcJTEYcXt2fdWRlTKZQtCVMzdfcK9DOE7d5ohatTHPvGzNnDqzAYjitoEJwle0xBVtlRsCVRweGESs4HCzf7qoKUCEQCjmBZLLJp1O+Sw61lACrmx6JKoZKbqtnv8APsVkM6d8kxCVTCaohAphO0GLCN1DFNvqnaVKyXZT1TFK0EpbDVhuCy9NOyM0Ba+HugFClSmBdAFwRl9R2BgWCZxGyyyncgCCL/UPMoF6Wjym6WPMAtN9ojYCx1EyttxZLTwnqCMgP9dYslcXiW02guu8j5QLiJmYP06hI1vH3yDTDGHeeKZi0RsR5goSkiieNvwWaVZ4MOAJFpyz5lfOcGVARMSJa4xDpDRDgPmEFJYP/lQLeGowE7iQQNLKp4rRD8OeC7iARETLRIP2VdlEotPYH4N3cUGWgSLfNx3E7cJXzyGAtsRJH+4HmZ7hJeE+Jm0STNyb/KY3yTfGXy1plovkJsdOW6jkSt7CYXBBgLrOLtZ5Hi4ZyFz1hGq0m8YdBltiSLX0GhHssOeGUyXcJBFidYueeU9IU/D+O/GrBjAA06uDrATeBkP0jdDRTeyhVw5AuARNiLGYk6RrogPpNvmZiJkZ3i/KORVOm5xJAAAGVzBgmxHT3WC1xOkCJI5TNtd1ZYykTMRhrB0kkyNBI0z2Shw0G/sfJWa1IEgxOhi4kwJulqmGtJ6R+M5GyIy2Qa+EsY0SlKneD5LoK+EmYgEW70UvF0NddPL7q/FkcXZTlx9kAf0XlOgSf4R6FLivHXy/hUaWHjuVqJ2jLaoYwYgAR/aY4PVLtaisq2gf2mEZir3H2hL1ffu0phzL9+3e6yaR76SO9UwosKfL+pvb8IVZwA/lN1GRy77upOPxGfomCLUWqhQCUohOUWysA3RtjbJmk0IdFibbTtZI2OjWSIHb2XrDI5r34U2S2FIXfSk2npy6r74DREiSTkM72A6JhlKDF+Q1O33WmBpEPAJdJvYAjS1z+FCxsSHh7CXTHCRIkB0Em5OkkxC27/jtIZ0hfQZjQgwZ5pnAsY5zoFiJLYy2mPXyVP8A655N8pJ3BnNRnJlk0/JymM/4wx0/CJBEw0iQTmBM22lIYPF1qH/hc0gTIBE2JFpBgiTuu9NnEGATBJHntYdOSR8RwtN8FwBAPFNgYF+qFWIsnp7OZw2H+HVHwyHNkkEEgNgS5rtrGyt4eoxpdBDWkcUCJjaZvfMndQvGqJZxVKZALfldlcXiWwQSQ6xnQr7A4wuYC03gEA5S11y0gG4sboeBmuwj/wAk8TLyIgMiwGQnO+qv/wDE/CgKIdB4nwSdhmADlkfUqDiMK6riR8p4RBJdkTN52BknzXeeHtApsH+Q0y2mNoyQQZvrGgbqRnKfQffRDqgN1MnleMj1gFPcBDpgBswYje4Xgok55h3UxtPTVOitNeyeGtgy2RyyymZ1MoD6Ic75SbA3vbkd1R/65AO14yItqJWf+sS2IhwieufoiXJomObAA01y01nI2UrF0Z9Jymf1srrqdgRYC8HKeSVq0QQRJmDEX2kGM0yYzOdw7/hu3BiTpyMctVZZSAz9/wA/ndJ4jBWsNh6ZgjRfYGuY4HZjLmNuo+4Whx8n6sz+Rj/ZDLnz3Hd1hpg99j8LRHfedvUc18Gd+X3t9ui7TjGWM77y6aLbmwJtCzhW207C9xFUAX9765eiKFYhjqwFp9e/Vcz4hiZdA/ae8Wxt4b3+x+1Op0dTmUfoNFWkn8PTkBLUKc3TjWnT0WCzeWyjTp2RKUkxohUXFPUzbJIx0qMU6MFM8EAbr0C2y84zn90gTETnmZXohsm5Iy4jlnFtbwtcOWZgnLnnf0RGYeXggHhJz2ttrdREb0FDiREEbmxk+SXr1KzWw2m2pfM1C133EXHNPucRpImAba5C3Mr5tQEQWkHXL2m6hxt/Rz+I8XdTP/laWC/ywXRfUj3SlfxtlQ/Vxgg24C2HTnPuF1hpcTYNwZhp6wJnRSfEvCKfFPww3XUO020TKQtx+CA1/GHg3Dx82Uhuhj19VO8G8SOFqlpvDjmMwYDom4NgRCr4uKZAe75f/WOYaOEw/ICdNVzOOrcby45kzawtkBvsodMFZ2mAZxAAuB4jLrOFuISDqNB0Cv8AB8u/CQIAjpw7r8xwXiz2kfMRBnr1X6BgvGHVWA8Yb8touZyddBNUVZYNOx1wFxEADRp0gyh1zld2YvGVibxmmePii4IHUGQN5vmFolpEZ+eXKNChaK0DoczAGkXk39SgV6YGYNzcfaIn7on/AG/njgIAyJI87c15UYXHiPvNrWjyRUrHVpiVcQZuNZjluM0lFpy4iJuBI9jdUX1HCZ20Nht6bKViK2+p5aRMcvso3RfFNgK7YOkeoOUXU7EMIgzllyNoP3hUmsmRN5mBMRyn/HJAr4eJJ12GsSrcchZwM0aoeAeVxsde/PdMtHZ/XqpNKqKb5P0k33GxjcKy2LEXkWOkaeWa1sc+yMnLj6Mw58X1709FM8T8QgHvv+AmsdiQB/PqucqP+I6dAr0VUDZTLjxO1WnhH4UJwTIhcp0bckagtSvqIF46Lz7N+I9hwE/RCl0KkKrSqSAq2FoYFKVl1Exrb8ojcrZLUkzyEnyQIgRYRwiSAT5gxcd7r3DUJJmd8yPIxeCiNYQOIRMxB1j2KIxpOgIj5oj0/wBlBZN0empLiSAYM6wNgd4XzMzIjiMyIX1KkZhoJNy4mIO3RDxeGt/qdwOYGaBztKwvFGYJE5EieZQvEHEtE/LrwkTY3HzTnkV6MAWhzSJFjvB87gWQMRhBUe27g28SPlnnF9E30JSs57x1rXEiZAv9JE/LI4djuuHrmCR31Xd+K06jGuBES6A4D/b6QG69RnN4XIYzCzZoMgXB0LZBHshJHZiWhKnVXUf8b8Sg8JNvbmFxVRxYYIVrwbE/MCLx+roUF1JUfpOFxIAiXbnM21v5BVzStaDec4vpnnbr5Lk/DseXgAAy2AYMyBeAM5zVvCX4iQ7hGWvMuJPMiyhySiMY5gDhFnDWJM9YutOETOfW418kOpUYSB/m28yQd8j3dIeM4n4bAWzBvMWIj75BF6Cl2pGPF/FRSm5Lj9IiMrGNLbqXhKD6nESdbzEAaAHdSGYetiKvEYuB0DQZDRMyMr63XZYDAFrACREWgW7t90tWzq1jjXsUdgzE2LdRa35CUew6CSY84v8Axcaq3UpWnh1AINrZydDdI4ihLSRNtDI+yvSor7HN46juOE6DMcgCbr7w3GQCxxyu3p/kMswb9CVTxNBp+o57SYz7jkoVakbXu21t10YsnRlGXH3VAvEMQXu4R5rLaMBe4Rmd765eXkt1HLVi72jNkq0CcLJd6O9etoynEOi4UtxcO1zdN1cuaVfC86z0EA2FbeVYwwUqgPT8Kph/Y/lIx2PMdoi1KcnnlayDSEHv1RQJ26aqCeNntQkACD/O3NafZoLTE24SNcvdD4vlIPzGQYv0K1RaQ7gEQc8rakKAa0HoNMXmW62HW23JKvxOQGZNw426DmsVcRUL+H5oG8CY2t3CBVxUG7WgTym/P7+SH2L/ABNvZU+OTJ4jOVoNhupeK8R4B9QgkRawy9ElicZoCZm52gRI6qTjXGA35iZubRuEJP4CsHye+M+LEyJyy5QQct51XPtdeTvrfPOeSquoAsk5zpc+Y0UyoA11uo88kNnRBRjpCmNwwdJz+/3Uqm803ctQq2Irhov2Vz2NxoJtdWQiUcicVv2dn4R4qW1Gua6AdR6QRqF2fg3iYe8stkbAx/8AXUE5DZfj/hXiHCYOXsV1fh+NdTdLdCCZJB5idtUWqZTrIrR+ghohwta4kcQMTF/O/VI42mKsCYHCCdt4HUo2F8TBaDxNDm2JlrXWmzhqbxbNCrVHD5rCb8jxAcslXJEg2OUvDWWHEN9tPmzz2hM4dstExOQGeUgX2QKFUcXDJIiMpkCLes3TDG7ZecAjkrIpJBd+zQAnOdztf25JTHOAaQJM765/aF7X+s8UniEC2o23Q+GRc8hnlewMWkjIJher8krEDjnQM6B25H9qbi8IAZI66D18xkrOKFuFgsNgIBzzz3UytUlvS5O4kGI3UTLUnRAxDS10tOWoy9FumOJeY1oJsI/teYat8Nw4vpOfLYzoQu3j5erp+Dk5GK1aGqWEOqOKMJtwgQlnFaZmhMXXIjmvsIJgkfq26Hj2kprDfTA7ledPRrwNU6Vh9/f8qjSqDvkg0aQIR6dIjrmEAN2OQvWvgkg3iP6WWugc87rdS/f2QFR4wTfTLaSdlpmGJ+mJB/Ns0OJtIm8T6rVJs5GJGYvfX0UGejOJJI4YkiTxbCdQNUlXsOZAkReOqcbVDWnMk2GcHdI4lxh0652uOhQHgibi3QRbXMcttFHxXiN9SQIE/pUqlNrpa9zmtvwnPhPMALnvEKJYTJ4hvukey1/Zo4kgyCAduaRxWLuSYEJSv4m0Zfsqe8Gq4Tlor8eJs4cudR8APEcX8R1p4dB+YSZpFdDQ8KshVsByXb/C0jPc3J2yRTCveG48kXNxqpdXDQvKLyHAhUyh6Hxz6uzvPCMYziDSDDnCSTNsjbS8a6LtH1afA76QA2DBgAusHDy/K/LMPUldN4N4vxANeCTEWE/SCfXVc7tPZ2SV1JM6fDYoENvntHSd/qTtFhD5J4Y0/wBtATdTvC6FxDxJ0GpbexjROYdpdDS45kQbWuSDv0GymySfwHeSSS6OHMRvEZk/bmlnCRMco3OkaQvajy0hvUQTe0R5fpBfW+HYm5uM42tpnuiNFC9WnDLHLPvX0UjFkmRe4mL7TkeSeEgiCSeZt159V5XoB3E97uN15jITaBPLVQd6OfqOAvmfQfyptd4vrOisVKJk/LHCJPQ6mfJS8WyB37q2JVPZTwFWaTbzaD1Flpzkh4PiPlLdjI6Hv7pqo6VsYpdopmRkj1k0OPdxZZotAx5JajUhbaQfJYTN5FzBuiQc8wnGQZjeyl4N5ItePZPU6sGdCgKxllUXDu5WmPj2CA4TdHp18wRfSPulYLo9A4s++i9OF6hfUn6ovxY6oUPb9C9Sm4Dl1/CRxUtBJ4vZO1XXOX590j4gTUNxpboDpfMzklboti3ZNxbpExZQcey9su9Fcxc7RodfQBS8YG8J3Gex6IeS1tUchjMD/wCS2Rv05Kl4dgeXf6RX0eJyreH0BaY/rPvlylbHFj/TsYXIXWbR5UwfCIjPLLL9/tKYjD98lcqAHv2N+X22lKVKEnrtbvT7c12HNZz+KwNlGdRgrusXhPlJ3/W5ue9ly2NoQVTPHe0N2PqLvlTuGrkZEgzYgwRHMZKYwwj0ahC5c+K12Xk6uPmp9X4Oy8D8QNgY4m/S6wtYgEroMJ4mx7m/KGuvcGRJvI5Qvz3CYsgrosPjiGMLIkCIMEZk+S4jueNPaOgqGRmOLizbIvmPsh4il9RkyM5yk7Hb+Etgse1xh0AmIs4wQ2IHNMGuHkjMxYSAD5bR5qA2mZbkdGncXEZXP4SFZ/6lPHDklpBhwkOY64bkLRvnKn+Ign5TcnQaDWIvsVAppsn43EE3vJzkmDEaKZiKBIDrfMbQNuas18NIDSZjMxrbMkWGSQxdLS9tOIwNMsvNMhXH4J+G+WoAbTZPuPd0hiaNpm8/f9JmhV4mzqtPiz/UzeTjadjNGsCPtGvVMYerFj2LKRgng6pw+yy2aiLOHrcJ7019FRDhm3LPyXNtry3UXjPMRqd1Tw1e0X80oxXFYrLKjgbzEnLnzQKVWOk3t6I1V5JvrdBkSG6N9EXjAm97c0rTLhAORyRQbHT8hBhM1i4iItzASOIw8622ymE+ATbTPv8ASFWp3zHSwskodOiB4heI08o0UvFOsASYV3Gt2GRgqdiGNIMjTfX8JEiy/wCpJwwBqEDKLeqqU2xpM+4tHt/Kk4d3C/yVincd5jvuVucX8aMTlfkZoZ+X9+sZe8ojRMaaWv8Acde5leUjfrb7Qe+fQI/CRuROvUW73vAgLpOU1jKMt8vOI5W76zyviVC5XY1fp9oM9n981zviVHPvmiBM5stuigLdWndFoUUiQyMtBaqvh9ebeesmNEq8CIKWp1Cxyz+Th6vsvBpcfNa6s6zDVoIc3MeoPVHp0yDxNzyO5GolQsJ4lIAiDN+dlZwlebTpvGi5ls7/AEPPLpPC4znG7dYCXrv4nA8OQ5jMaI1No1k+/qjPzna3e/8ACKRXSROq0pEk36W9P4U3FGDfPuxCrYyoGzHzC4nL6haOWamY2iTDjImcxEAZROf9JgORNxTZBP8AaTwjy2oNjb1yKoYjDOIaLgAfmf0p2Lw5bBB8um6eFxkmcuZdlQPC1oKqNqjS+yiVCW5p7DVOKNbdFW0GEvkqMd08+809Qyz/ALUlj0/hqkg8x3dKdFltjbbLYbGSBRqHXZFa48wNUrCmwwrSYJTDM80mx45zsNV8x0xvqlHsqh0c0DFX1j+MplEou81qqLI0KnTIfiJJdER9yTueqlYu3NW8VSdJ0B5yYUvG4aBCSi1PVHOYh0XRsF4jC18EGp82RsOuixiPDouFrcTUDI5f+yrRxAJBGnendlUp1Ld/13qSuQpV3NKsYTxIff36dwuw4mXw0cMevevfNTcZhpHl7d9zZzDYgOb+ex36ozmw338uz6zqiL4OVreH3QqlPhV3EMUjGsRSHsRqPS9UyiPQiEskmqYybTtBMNWvdWcJjFAc3ZGw+JWRlxvHL6Nfj5u62dhRxMhb/wCzcTLm5wCouExqfbWCRHQ0HbimBwIBBMkFxsOHkPP7IFFnEeJ0ug2nRfVGf5DPfvRN4GCSMrzHVPFbKJRrZPxjzoIUmvSJzXY4rw+2Si4rCQrWKmjl8UxxyiMp/ey+wtaBBznomsWwA+alnMnuxhUeDn+ywypKp4BxMSoVFyr4LTr+FC+LOhY4QAiuqAJSkbLFd1z0S0Ohl98l41+pN0m2qV82sUKHssUsTGaMcTaRdRmvML44hwAg539EGBlRr5v+1Pxuq3SfYc5SlSoST1UoKeyPjmajMJhzg4A7iUPGJfDOsBpf3Xdw3to4+YtJjFbCyOSU+BBtKoB349glHPWgZxR8HrwSNM7xaFRqVdo70tlH9SpWAblzVB2SIj8majb96dO9tUhi6f8AHffoqBGfKR6EJbFNv3oSEUAg4mml4VHFMSLgo0OmYhCrU9RmmIXjlXOCmqY8ZOLtGMPiVTo41Q8QOF1tQjUKhWPOLxyo2cOXurOjo4g6ItKsWuDhkR7Z+6iU6p7805QqnLSf4/KiZbL5O08OxIqNU/xOjBKj+GYxzagANib+U362XW4tgdSLiASumLtHDJ9JH//Z"/>
          <p:cNvSpPr>
            <a:spLocks noChangeAspect="1" noChangeArrowheads="1"/>
          </p:cNvSpPr>
          <p:nvPr/>
        </p:nvSpPr>
        <p:spPr bwMode="auto">
          <a:xfrm>
            <a:off x="5181600" y="33338"/>
            <a:ext cx="336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lstStyle/>
          <a:p>
            <a:pPr algn="ctr" eaLnBrk="0"/>
            <a:endParaRPr lang="ru-RU"/>
          </a:p>
        </p:txBody>
      </p:sp>
      <p:sp>
        <p:nvSpPr>
          <p:cNvPr id="113671" name="AutoShape 9" descr="data:image/jpg;base64,/9j/4AAQSkZJRgABAQAAAQABAAD/2wCEAAkGBhQSEBUUEhQUFBQWGBoYGBgXFxQVFxgXFRgXGBcYFxYXGyYeGBkkGRgVHy8gIycpLC0sFx4xNTAqNSYrLCkBCQoKDgwOGg8PFykcHCQsLCwsLCwpLCwsLCwsLCwpKSkpLCwsLCksKSkpKSkpKSwsKSksLCksLCkpLCwsKSwsLP/AABEIALwA8AMBIgACEQEDEQH/xAAbAAADAQEBAQEAAAAAAAAAAAADBAUCBgEAB//EADUQAAEDAgQEBAYCAgIDAQAAAAEAAhEDIQQxQVESYXHwBYGRsRMiMqHB0eHxQlIGFCNygmL/xAAaAQACAwEBAAAAAAAAAAAAAAABAgADBQQG/8QAJBEAAgICAgICAgMAAAAAAAAAAAECEQMhBBIxQVFhM0ITIjL/2gAMAwEAAhEDEQA/AIDGpljEOmyUzSYqjQo2xqIAvmtRaYlQdIGGo7GIjaSIyigMDpU91tlNGDICyWQg2MBfSX3BZGeRF0IUs5IEXsZ8z9roDGDGp9tEMs5+Wf8ARR2tESL7H/Ebydeq9FO4tMm8E6//AK8uiANC8QbW5L2fTfmmBSMgNIuYEz1E7E5LFSkQTawOwsdlAWjIFkKoyRllr/SMSRoD5a7Qc1kGP4P2P6UslCD6Wvf8JbFYU3BsRorDmSdYOsact+iVq0v4Tplco2T6D5zzRF9WowZC+a+Vo4cvZU/JnZcfV2eELVN8L7gX3CukooYabLYag0TonaTUxAbaSFWfFgjVqkWCA2lKgDFGjKaFKExSw8Ba+Fr3/ahBUsshfDTvw7odRsIgJdIJimIQqYTFKmsI20g9NtkZtM6Lyk3dOUqUqB8AW7JkEALX/Wi68NOEGxkrNEjmhVPf7r5914GDPhyv5a3SjqNA3tME5xpB1NoAz/leOpxdw5GCbbZ+eyMKeZ1ERMWkjUG3VNMpksk34gMzOZOyDFm6FW0y4MLpgTEgXkzcE2NkdwYJORnLWTp0F8kXgmAG8PUm43WabJhxB0GmVz14uaFnO3YucI0usQJJsbgzcwZXz8OYNri3yyfIzbPXZbqfM/gac8uW3kRKZc88EuAHDY5C5n5QNja6JLZPdgpbOX5G49ohBdRJJAsATkZvblmqD68j5Lze1+UM6n2WhhiBJFxm1vzGHWIANz5bFRbLIsmGhGYvAIOXre40koTmRIkx9rcj+FUq0wbZkEwAZGkROR5c0B2H3EZXHvGqKLPKJLqc6JKrTj5h2FcxGGA0/wDoZQT1ytrcJTEYcXt2fdWRlTKZQtCVMzdfcK9DOE7d5ohatTHPvGzNnDqzAYjitoEJwle0xBVtlRsCVRweGESs4HCzf7qoKUCEQCjmBZLLJp1O+Sw61lACrmx6JKoZKbqtnv8APsVkM6d8kxCVTCaohAphO0GLCN1DFNvqnaVKyXZT1TFK0EpbDVhuCy9NOyM0Ba+HugFClSmBdAFwRl9R2BgWCZxGyyyncgCCL/UPMoF6Wjym6WPMAtN9ojYCx1EyttxZLTwnqCMgP9dYslcXiW02guu8j5QLiJmYP06hI1vH3yDTDGHeeKZi0RsR5goSkiieNvwWaVZ4MOAJFpyz5lfOcGVARMSJa4xDpDRDgPmEFJYP/lQLeGowE7iQQNLKp4rRD8OeC7iARETLRIP2VdlEotPYH4N3cUGWgSLfNx3E7cJXzyGAtsRJH+4HmZ7hJeE+Jm0STNyb/KY3yTfGXy1plovkJsdOW6jkSt7CYXBBgLrOLtZ5Hi4ZyFz1hGq0m8YdBltiSLX0GhHssOeGUyXcJBFidYueeU9IU/D+O/GrBjAA06uDrATeBkP0jdDRTeyhVw5AuARNiLGYk6RrogPpNvmZiJkZ3i/KORVOm5xJAAAGVzBgmxHT3WC1xOkCJI5TNtd1ZYykTMRhrB0kkyNBI0z2Shw0G/sfJWa1IEgxOhi4kwJulqmGtJ6R+M5GyIy2Qa+EsY0SlKneD5LoK+EmYgEW70UvF0NddPL7q/FkcXZTlx9kAf0XlOgSf4R6FLivHXy/hUaWHjuVqJ2jLaoYwYgAR/aY4PVLtaisq2gf2mEZir3H2hL1ffu0phzL9+3e6yaR76SO9UwosKfL+pvb8IVZwA/lN1GRy77upOPxGfomCLUWqhQCUohOUWysA3RtjbJmk0IdFibbTtZI2OjWSIHb2XrDI5r34U2S2FIXfSk2npy6r74DREiSTkM72A6JhlKDF+Q1O33WmBpEPAJdJvYAjS1z+FCxsSHh7CXTHCRIkB0Em5OkkxC27/jtIZ0hfQZjQgwZ5pnAsY5zoFiJLYy2mPXyVP8A655N8pJ3BnNRnJlk0/JymM/4wx0/CJBEw0iQTmBM22lIYPF1qH/hc0gTIBE2JFpBgiTuu9NnEGATBJHntYdOSR8RwtN8FwBAPFNgYF+qFWIsnp7OZw2H+HVHwyHNkkEEgNgS5rtrGyt4eoxpdBDWkcUCJjaZvfMndQvGqJZxVKZALfldlcXiWwQSQ6xnQr7A4wuYC03gEA5S11y0gG4sboeBmuwj/wAk8TLyIgMiwGQnO+qv/wDE/CgKIdB4nwSdhmADlkfUqDiMK6riR8p4RBJdkTN52BknzXeeHtApsH+Q0y2mNoyQQZvrGgbqRnKfQffRDqgN1MnleMj1gFPcBDpgBswYje4Xgok55h3UxtPTVOitNeyeGtgy2RyyymZ1MoD6Ic75SbA3vbkd1R/65AO14yItqJWf+sS2IhwieufoiXJomObAA01y01nI2UrF0Z9Jymf1srrqdgRYC8HKeSVq0QQRJmDEX2kGM0yYzOdw7/hu3BiTpyMctVZZSAz9/wA/ndJ4jBWsNh6ZgjRfYGuY4HZjLmNuo+4Whx8n6sz+Rj/ZDLnz3Hd1hpg99j8LRHfedvUc18Gd+X3t9ui7TjGWM77y6aLbmwJtCzhW207C9xFUAX9765eiKFYhjqwFp9e/Vcz4hiZdA/ae8Wxt4b3+x+1Op0dTmUfoNFWkn8PTkBLUKc3TjWnT0WCzeWyjTp2RKUkxohUXFPUzbJIx0qMU6MFM8EAbr0C2y84zn90gTETnmZXohsm5Iy4jlnFtbwtcOWZgnLnnf0RGYeXggHhJz2ttrdREb0FDiREEbmxk+SXr1KzWw2m2pfM1C133EXHNPucRpImAba5C3Mr5tQEQWkHXL2m6hxt/Rz+I8XdTP/laWC/ywXRfUj3SlfxtlQ/Vxgg24C2HTnPuF1hpcTYNwZhp6wJnRSfEvCKfFPww3XUO020TKQtx+CA1/GHg3Dx82Uhuhj19VO8G8SOFqlpvDjmMwYDom4NgRCr4uKZAe75f/WOYaOEw/ICdNVzOOrcby45kzawtkBvsodMFZ2mAZxAAuB4jLrOFuISDqNB0Cv8AB8u/CQIAjpw7r8xwXiz2kfMRBnr1X6BgvGHVWA8Yb8touZyddBNUVZYNOx1wFxEADRp0gyh1zld2YvGVibxmmePii4IHUGQN5vmFolpEZ+eXKNChaK0DoczAGkXk39SgV6YGYNzcfaIn7on/AG/njgIAyJI87c15UYXHiPvNrWjyRUrHVpiVcQZuNZjluM0lFpy4iJuBI9jdUX1HCZ20Nht6bKViK2+p5aRMcvso3RfFNgK7YOkeoOUXU7EMIgzllyNoP3hUmsmRN5mBMRyn/HJAr4eJJ12GsSrcchZwM0aoeAeVxsde/PdMtHZ/XqpNKqKb5P0k33GxjcKy2LEXkWOkaeWa1sc+yMnLj6Mw58X1709FM8T8QgHvv+AmsdiQB/PqucqP+I6dAr0VUDZTLjxO1WnhH4UJwTIhcp0bckagtSvqIF46Lz7N+I9hwE/RCl0KkKrSqSAq2FoYFKVl1Exrb8ojcrZLUkzyEnyQIgRYRwiSAT5gxcd7r3DUJJmd8yPIxeCiNYQOIRMxB1j2KIxpOgIj5oj0/wBlBZN0empLiSAYM6wNgd4XzMzIjiMyIX1KkZhoJNy4mIO3RDxeGt/qdwOYGaBztKwvFGYJE5EieZQvEHEtE/LrwkTY3HzTnkV6MAWhzSJFjvB87gWQMRhBUe27g28SPlnnF9E30JSs57x1rXEiZAv9JE/LI4djuuHrmCR31Xd+K06jGuBES6A4D/b6QG69RnN4XIYzCzZoMgXB0LZBHshJHZiWhKnVXUf8b8Sg8JNvbmFxVRxYYIVrwbE/MCLx+roUF1JUfpOFxIAiXbnM21v5BVzStaDec4vpnnbr5Lk/DseXgAAy2AYMyBeAM5zVvCX4iQ7hGWvMuJPMiyhySiMY5gDhFnDWJM9YutOETOfW418kOpUYSB/m28yQd8j3dIeM4n4bAWzBvMWIj75BF6Cl2pGPF/FRSm5Lj9IiMrGNLbqXhKD6nESdbzEAaAHdSGYetiKvEYuB0DQZDRMyMr63XZYDAFrACREWgW7t90tWzq1jjXsUdgzE2LdRa35CUew6CSY84v8Axcaq3UpWnh1AINrZydDdI4ihLSRNtDI+yvSor7HN46juOE6DMcgCbr7w3GQCxxyu3p/kMswb9CVTxNBp+o57SYz7jkoVakbXu21t10YsnRlGXH3VAvEMQXu4R5rLaMBe4Rmd765eXkt1HLVi72jNkq0CcLJd6O9etoynEOi4UtxcO1zdN1cuaVfC86z0EA2FbeVYwwUqgPT8Kph/Y/lIx2PMdoi1KcnnlayDSEHv1RQJ26aqCeNntQkACD/O3NafZoLTE24SNcvdD4vlIPzGQYv0K1RaQ7gEQc8rakKAa0HoNMXmW62HW23JKvxOQGZNw426DmsVcRUL+H5oG8CY2t3CBVxUG7WgTym/P7+SH2L/ABNvZU+OTJ4jOVoNhupeK8R4B9QgkRawy9ElicZoCZm52gRI6qTjXGA35iZubRuEJP4CsHye+M+LEyJyy5QQct51XPtdeTvrfPOeSquoAsk5zpc+Y0UyoA11uo88kNnRBRjpCmNwwdJz+/3Uqm803ctQq2Irhov2Vz2NxoJtdWQiUcicVv2dn4R4qW1Gua6AdR6QRqF2fg3iYe8stkbAx/8AXUE5DZfj/hXiHCYOXsV1fh+NdTdLdCCZJB5idtUWqZTrIrR+ghohwta4kcQMTF/O/VI42mKsCYHCCdt4HUo2F8TBaDxNDm2JlrXWmzhqbxbNCrVHD5rCb8jxAcslXJEg2OUvDWWHEN9tPmzz2hM4dstExOQGeUgX2QKFUcXDJIiMpkCLes3TDG7ZecAjkrIpJBd+zQAnOdztf25JTHOAaQJM765/aF7X+s8UniEC2o23Q+GRc8hnlewMWkjIJher8krEDjnQM6B25H9qbi8IAZI66D18xkrOKFuFgsNgIBzzz3UytUlvS5O4kGI3UTLUnRAxDS10tOWoy9FumOJeY1oJsI/teYat8Nw4vpOfLYzoQu3j5erp+Dk5GK1aGqWEOqOKMJtwgQlnFaZmhMXXIjmvsIJgkfq26Hj2kprDfTA7ledPRrwNU6Vh9/f8qjSqDvkg0aQIR6dIjrmEAN2OQvWvgkg3iP6WWugc87rdS/f2QFR4wTfTLaSdlpmGJ+mJB/Ns0OJtIm8T6rVJs5GJGYvfX0UGejOJJI4YkiTxbCdQNUlXsOZAkReOqcbVDWnMk2GcHdI4lxh0652uOhQHgibi3QRbXMcttFHxXiN9SQIE/pUqlNrpa9zmtvwnPhPMALnvEKJYTJ4hvukey1/Zo4kgyCAduaRxWLuSYEJSv4m0Zfsqe8Gq4Tlor8eJs4cudR8APEcX8R1p4dB+YSZpFdDQ8KshVsByXb/C0jPc3J2yRTCveG48kXNxqpdXDQvKLyHAhUyh6Hxz6uzvPCMYziDSDDnCSTNsjbS8a6LtH1afA76QA2DBgAusHDy/K/LMPUldN4N4vxANeCTEWE/SCfXVc7tPZ2SV1JM6fDYoENvntHSd/qTtFhD5J4Y0/wBtATdTvC6FxDxJ0GpbexjROYdpdDS45kQbWuSDv0GymySfwHeSSS6OHMRvEZk/bmlnCRMco3OkaQvajy0hvUQTe0R5fpBfW+HYm5uM42tpnuiNFC9WnDLHLPvX0UjFkmRe4mL7TkeSeEgiCSeZt159V5XoB3E97uN15jITaBPLVQd6OfqOAvmfQfyptd4vrOisVKJk/LHCJPQ6mfJS8WyB37q2JVPZTwFWaTbzaD1Flpzkh4PiPlLdjI6Hv7pqo6VsYpdopmRkj1k0OPdxZZotAx5JajUhbaQfJYTN5FzBuiQc8wnGQZjeyl4N5ItePZPU6sGdCgKxllUXDu5WmPj2CA4TdHp18wRfSPulYLo9A4s++i9OF6hfUn6ovxY6oUPb9C9Sm4Dl1/CRxUtBJ4vZO1XXOX590j4gTUNxpboDpfMzklboti3ZNxbpExZQcey9su9Fcxc7RodfQBS8YG8J3Gex6IeS1tUchjMD/wCS2Rv05Kl4dgeXf6RX0eJyreH0BaY/rPvlylbHFj/TsYXIXWbR5UwfCIjPLLL9/tKYjD98lcqAHv2N+X22lKVKEnrtbvT7c12HNZz+KwNlGdRgrusXhPlJ3/W5ue9ly2NoQVTPHe0N2PqLvlTuGrkZEgzYgwRHMZKYwwj0ahC5c+K12Xk6uPmp9X4Oy8D8QNgY4m/S6wtYgEroMJ4mx7m/KGuvcGRJvI5Qvz3CYsgrosPjiGMLIkCIMEZk+S4jueNPaOgqGRmOLizbIvmPsh4il9RkyM5yk7Hb+Etgse1xh0AmIs4wQ2IHNMGuHkjMxYSAD5bR5qA2mZbkdGncXEZXP4SFZ/6lPHDklpBhwkOY64bkLRvnKn+Ign5TcnQaDWIvsVAppsn43EE3vJzkmDEaKZiKBIDrfMbQNuas18NIDSZjMxrbMkWGSQxdLS9tOIwNMsvNMhXH4J+G+WoAbTZPuPd0hiaNpm8/f9JmhV4mzqtPiz/UzeTjadjNGsCPtGvVMYerFj2LKRgng6pw+yy2aiLOHrcJ7019FRDhm3LPyXNtry3UXjPMRqd1Tw1e0X80oxXFYrLKjgbzEnLnzQKVWOk3t6I1V5JvrdBkSG6N9EXjAm97c0rTLhAORyRQbHT8hBhM1i4iItzASOIw8622ymE+ATbTPv8ASFWp3zHSwskodOiB4heI08o0UvFOsASYV3Gt2GRgqdiGNIMjTfX8JEiy/wCpJwwBqEDKLeqqU2xpM+4tHt/Kk4d3C/yVincd5jvuVucX8aMTlfkZoZ+X9+sZe8ojRMaaWv8Acde5leUjfrb7Qe+fQI/CRuROvUW73vAgLpOU1jKMt8vOI5W76zyviVC5XY1fp9oM9n981zviVHPvmiBM5stuigLdWndFoUUiQyMtBaqvh9ebeesmNEq8CIKWp1Cxyz+Th6vsvBpcfNa6s6zDVoIc3MeoPVHp0yDxNzyO5GolQsJ4lIAiDN+dlZwlebTpvGi5ls7/AEPPLpPC4znG7dYCXrv4nA8OQ5jMaI1No1k+/qjPzna3e/8ACKRXSROq0pEk36W9P4U3FGDfPuxCrYyoGzHzC4nL6haOWamY2iTDjImcxEAZROf9JgORNxTZBP8AaTwjy2oNjb1yKoYjDOIaLgAfmf0p2Lw5bBB8um6eFxkmcuZdlQPC1oKqNqjS+yiVCW5p7DVOKNbdFW0GEvkqMd08+809Qyz/ALUlj0/hqkg8x3dKdFltjbbLYbGSBRqHXZFa48wNUrCmwwrSYJTDM80mx45zsNV8x0xvqlHsqh0c0DFX1j+MplEou81qqLI0KnTIfiJJdER9yTueqlYu3NW8VSdJ0B5yYUvG4aBCSi1PVHOYh0XRsF4jC18EGp82RsOuixiPDouFrcTUDI5f+yrRxAJBGnendlUp1Ld/13qSuQpV3NKsYTxIff36dwuw4mXw0cMevevfNTcZhpHl7d9zZzDYgOb+ex36ozmw338uz6zqiL4OVreH3QqlPhV3EMUjGsRSHsRqPS9UyiPQiEskmqYybTtBMNWvdWcJjFAc3ZGw+JWRlxvHL6Nfj5u62dhRxMhb/wCzcTLm5wCouExqfbWCRHQ0HbimBwIBBMkFxsOHkPP7IFFnEeJ0ug2nRfVGf5DPfvRN4GCSMrzHVPFbKJRrZPxjzoIUmvSJzXY4rw+2Si4rCQrWKmjl8UxxyiMp/ey+wtaBBznomsWwA+alnMnuxhUeDn+ywypKp4BxMSoVFyr4LTr+FC+LOhY4QAiuqAJSkbLFd1z0S0Ohl98l41+pN0m2qV82sUKHssUsTGaMcTaRdRmvML44hwAg539EGBlRr5v+1Pxuq3SfYc5SlSoST1UoKeyPjmajMJhzg4A7iUPGJfDOsBpf3Xdw3to4+YtJjFbCyOSU+BBtKoB349glHPWgZxR8HrwSNM7xaFRqVdo70tlH9SpWAblzVB2SIj8majb96dO9tUhi6f8AHffoqBGfKR6EJbFNv3oSEUAg4mml4VHFMSLgo0OmYhCrU9RmmIXjlXOCmqY8ZOLtGMPiVTo41Q8QOF1tQjUKhWPOLxyo2cOXurOjo4g6ItKsWuDhkR7Z+6iU6p7805QqnLSf4/KiZbL5O08OxIqNU/xOjBKj+GYxzagANib+U362XW4tgdSLiASumLtHDJ9JH//Z"/>
          <p:cNvSpPr>
            <a:spLocks noChangeAspect="1" noChangeArrowheads="1"/>
          </p:cNvSpPr>
          <p:nvPr/>
        </p:nvSpPr>
        <p:spPr bwMode="auto">
          <a:xfrm>
            <a:off x="5349875" y="201618"/>
            <a:ext cx="336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lstStyle/>
          <a:p>
            <a:pPr algn="ctr" eaLnBrk="0"/>
            <a:endParaRPr lang="ru-RU"/>
          </a:p>
        </p:txBody>
      </p:sp>
      <p:pic>
        <p:nvPicPr>
          <p:cNvPr id="113672" name="Picture 11" descr="http://4.bp.blogspot.com/-4YxtUnFpzKg/Tewm64HO5MI/AAAAAAAAAG8/gPyJ8nSs3Ww/s1600/escabio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400" y="731838"/>
            <a:ext cx="40862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3" name="Rectangle 2"/>
          <p:cNvSpPr txBox="1">
            <a:spLocks noChangeArrowheads="1"/>
          </p:cNvSpPr>
          <p:nvPr/>
        </p:nvSpPr>
        <p:spPr bwMode="auto">
          <a:xfrm>
            <a:off x="3286125" y="-3170"/>
            <a:ext cx="3455988" cy="744538"/>
          </a:xfrm>
          <a:prstGeom prst="rect">
            <a:avLst/>
          </a:prstGeom>
          <a:solidFill>
            <a:schemeClr val="bg1">
              <a:alpha val="5803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56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algn="ctr" eaLnBrk="1" hangingPunct="1"/>
            <a:r>
              <a:rPr lang="en-US" sz="3500">
                <a:latin typeface="Times New Roman" charset="0"/>
              </a:rPr>
              <a:t>Parasitic mites</a:t>
            </a:r>
            <a:endParaRPr lang="en-US" sz="3500">
              <a:latin typeface="Book Antiqua" charset="0"/>
            </a:endParaRPr>
          </a:p>
        </p:txBody>
      </p:sp>
      <p:sp>
        <p:nvSpPr>
          <p:cNvPr id="16" name="Rectangle 5"/>
          <p:cNvSpPr>
            <a:spLocks noChangeArrowheads="1"/>
          </p:cNvSpPr>
          <p:nvPr/>
        </p:nvSpPr>
        <p:spPr bwMode="auto">
          <a:xfrm>
            <a:off x="10107613" y="1792288"/>
            <a:ext cx="4872038" cy="14303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641" tIns="50323" rIns="100641" bIns="50323">
            <a:spAutoFit/>
          </a:bodyPr>
          <a:lstStyle/>
          <a:p>
            <a:pPr defTabSz="456536" eaLnBrk="0">
              <a:defRPr/>
            </a:pPr>
            <a:endParaRPr lang="en-US" sz="1500" dirty="0">
              <a:solidFill>
                <a:schemeClr val="folHlink"/>
              </a:solidFill>
              <a:latin typeface="Times" charset="0"/>
            </a:endParaRPr>
          </a:p>
          <a:p>
            <a:pPr defTabSz="456536">
              <a:defRPr/>
            </a:pPr>
            <a:r>
              <a:rPr lang="en-US" sz="1500" dirty="0"/>
              <a:t>The </a:t>
            </a:r>
            <a:r>
              <a:rPr lang="ro-RO" sz="1500" dirty="0"/>
              <a:t>human scbies mites </a:t>
            </a:r>
            <a:r>
              <a:rPr lang="en-US" sz="1500" dirty="0"/>
              <a:t>burrow beneath the skin of their hosts and feed on </a:t>
            </a:r>
            <a:r>
              <a:rPr lang="en-US" sz="1500" dirty="0" err="1"/>
              <a:t>subepidermal</a:t>
            </a:r>
            <a:r>
              <a:rPr lang="en-US" sz="1500" dirty="0"/>
              <a:t> exudates. In humans this mite is relatively benign,  but when it  secondarily infects domesticated or wild animals it  may disable or kill the host.</a:t>
            </a:r>
          </a:p>
        </p:txBody>
      </p:sp>
      <p:pic>
        <p:nvPicPr>
          <p:cNvPr id="113675"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513" y="3932245"/>
            <a:ext cx="3627438"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9531354" y="6996118"/>
            <a:ext cx="203334" cy="3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84" tIns="50344" rIns="100684" bIns="50344">
            <a:spAutoFit/>
          </a:bodyPr>
          <a:lstStyle/>
          <a:p>
            <a:endParaRPr lang="en-US">
              <a:solidFill>
                <a:srgbClr val="000000"/>
              </a:solidFill>
            </a:endParaRPr>
          </a:p>
        </p:txBody>
      </p:sp>
      <p:sp>
        <p:nvSpPr>
          <p:cNvPr id="61442" name="Text Box 3"/>
          <p:cNvSpPr txBox="1">
            <a:spLocks noChangeArrowheads="1"/>
          </p:cNvSpPr>
          <p:nvPr/>
        </p:nvSpPr>
        <p:spPr bwMode="auto">
          <a:xfrm>
            <a:off x="2" y="3627442"/>
            <a:ext cx="4049713" cy="354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84" tIns="50344" rIns="100684" bIns="50344">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536">
              <a:defRPr/>
            </a:pPr>
            <a:endParaRPr lang="en-US" dirty="0">
              <a:solidFill>
                <a:srgbClr val="000000"/>
              </a:solidFill>
            </a:endParaRPr>
          </a:p>
          <a:p>
            <a:pPr algn="ctr" defTabSz="456536">
              <a:defRPr/>
            </a:pPr>
            <a:r>
              <a:rPr lang="en-US" i="1" dirty="0" err="1">
                <a:solidFill>
                  <a:srgbClr val="000000"/>
                </a:solidFill>
              </a:rPr>
              <a:t>Sarcoptes</a:t>
            </a:r>
            <a:r>
              <a:rPr lang="en-US" i="1" dirty="0">
                <a:solidFill>
                  <a:srgbClr val="000000"/>
                </a:solidFill>
              </a:rPr>
              <a:t> </a:t>
            </a:r>
            <a:r>
              <a:rPr lang="en-US" i="1" dirty="0" err="1">
                <a:solidFill>
                  <a:srgbClr val="000000"/>
                </a:solidFill>
              </a:rPr>
              <a:t>scabiei</a:t>
            </a:r>
            <a:endParaRPr lang="en-US" dirty="0">
              <a:solidFill>
                <a:srgbClr val="000000"/>
              </a:solidFill>
            </a:endParaRPr>
          </a:p>
          <a:p>
            <a:pPr defTabSz="456536">
              <a:defRPr/>
            </a:pPr>
            <a:endParaRPr lang="en-US" dirty="0">
              <a:solidFill>
                <a:srgbClr val="000000"/>
              </a:solidFill>
            </a:endParaRPr>
          </a:p>
          <a:p>
            <a:pPr marL="0" indent="0" defTabSz="456536">
              <a:defRPr/>
            </a:pPr>
            <a:r>
              <a:rPr lang="en-US" dirty="0">
                <a:solidFill>
                  <a:srgbClr val="000000"/>
                </a:solidFill>
              </a:rPr>
              <a:t>The condition called crusted scabies, where millions of mites may be present is  related to immune  deficiency (old age, transplant patients, HIV/AIDS patients). </a:t>
            </a:r>
          </a:p>
        </p:txBody>
      </p:sp>
      <p:pic>
        <p:nvPicPr>
          <p:cNvPr id="11571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318" y="0"/>
            <a:ext cx="32480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312" y="3322638"/>
            <a:ext cx="3135313"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13" descr="crusted scab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8593" y="2849563"/>
            <a:ext cx="2930525" cy="428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Rectangle 1"/>
          <p:cNvSpPr>
            <a:spLocks noChangeArrowheads="1"/>
          </p:cNvSpPr>
          <p:nvPr/>
        </p:nvSpPr>
        <p:spPr bwMode="auto">
          <a:xfrm>
            <a:off x="5497517" y="2560640"/>
            <a:ext cx="986001" cy="3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84" tIns="50344" rIns="100684" bIns="50344">
            <a:spAutoFit/>
          </a:bodyPr>
          <a:lstStyle/>
          <a:p>
            <a:r>
              <a:rPr lang="en-US">
                <a:solidFill>
                  <a:srgbClr val="000000"/>
                </a:solidFill>
              </a:rPr>
              <a:t>scabies</a:t>
            </a:r>
            <a:endParaRPr lang="en-US"/>
          </a:p>
        </p:txBody>
      </p:sp>
      <p:sp>
        <p:nvSpPr>
          <p:cNvPr id="115719" name="Rectangle 2"/>
          <p:cNvSpPr>
            <a:spLocks noChangeArrowheads="1"/>
          </p:cNvSpPr>
          <p:nvPr/>
        </p:nvSpPr>
        <p:spPr bwMode="auto">
          <a:xfrm>
            <a:off x="5795963" y="7050094"/>
            <a:ext cx="1807101" cy="3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684" tIns="50344" rIns="100684" bIns="50344">
            <a:spAutoFit/>
          </a:bodyPr>
          <a:lstStyle/>
          <a:p>
            <a:r>
              <a:rPr lang="en-US">
                <a:solidFill>
                  <a:srgbClr val="000000"/>
                </a:solidFill>
              </a:rPr>
              <a:t>crusted scabies</a:t>
            </a:r>
            <a:endParaRPr lang="en-US"/>
          </a:p>
        </p:txBody>
      </p:sp>
      <p:pic>
        <p:nvPicPr>
          <p:cNvPr id="115720" name="Picture 11" descr="http://4.bp.blogspot.com/-4YxtUnFpzKg/Tewm64HO5MI/AAAAAAAAAG8/gPyJ8nSs3Ww/s1600/escabios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4525" y="0"/>
            <a:ext cx="3074988"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6393" y="403233"/>
            <a:ext cx="3438525"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5" descr="BMOC 91-1350-114_Yunkeracarus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0"/>
            <a:ext cx="452755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22" descr="Pneumocoptes Penros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875338" cy="63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Comment 17"/>
          <p:cNvSpPr>
            <a:spLocks noChangeArrowheads="1"/>
          </p:cNvSpPr>
          <p:nvPr/>
        </p:nvSpPr>
        <p:spPr bwMode="auto">
          <a:xfrm>
            <a:off x="10080625" y="1092200"/>
            <a:ext cx="3695700" cy="325438"/>
          </a:xfrm>
          <a:prstGeom prst="rect">
            <a:avLst/>
          </a:prstGeom>
          <a:solidFill>
            <a:srgbClr val="FCFDC6"/>
          </a:solidFill>
          <a:ln w="9525">
            <a:solidFill>
              <a:schemeClr val="tx1"/>
            </a:solidFill>
            <a:miter lim="800000"/>
            <a:headEnd/>
            <a:tailEnd/>
          </a:ln>
          <a:effectLst>
            <a:outerShdw blurRad="63500" dist="107763" dir="2700000" algn="ctr" rotWithShape="0">
              <a:schemeClr val="bg2">
                <a:alpha val="74998"/>
              </a:schemeClr>
            </a:outerShdw>
          </a:effectLst>
          <a:extLst>
            <a:ext uri="{53640926-AAD7-44d8-BBD7-CCE9431645EC}">
              <a14:shadowObscured xmlns:a14="http://schemas.microsoft.com/office/drawing/2010/main" val="1"/>
            </a:ext>
          </a:extLst>
        </p:spPr>
        <p:txBody>
          <a:bodyPr lIns="100641" tIns="50323" rIns="100641" bIns="50323">
            <a:spAutoFit/>
          </a:bodyPr>
          <a:lstStyle/>
          <a:p>
            <a:pPr defTabSz="456536">
              <a:defRPr/>
            </a:pPr>
            <a:r>
              <a:rPr lang="en-US" sz="1500">
                <a:solidFill>
                  <a:schemeClr val="folHlink"/>
                </a:solidFill>
                <a:latin typeface="Times New Roman" charset="0"/>
              </a:rPr>
              <a:t>ccc</a:t>
            </a:r>
          </a:p>
        </p:txBody>
      </p:sp>
      <p:sp>
        <p:nvSpPr>
          <p:cNvPr id="117764" name="Rectangle 20"/>
          <p:cNvSpPr>
            <a:spLocks noChangeArrowheads="1"/>
          </p:cNvSpPr>
          <p:nvPr/>
        </p:nvSpPr>
        <p:spPr bwMode="auto">
          <a:xfrm>
            <a:off x="0" y="6370644"/>
            <a:ext cx="10080625" cy="877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641" tIns="50323" rIns="100641" bIns="50323">
            <a:spAutoFit/>
          </a:bodyPr>
          <a:lstStyle/>
          <a:p>
            <a:pPr>
              <a:spcBef>
                <a:spcPct val="50000"/>
              </a:spcBef>
            </a:pPr>
            <a:r>
              <a:rPr lang="en-US">
                <a:solidFill>
                  <a:srgbClr val="000099"/>
                </a:solidFill>
                <a:latin typeface="Times New Roman" charset="0"/>
              </a:rPr>
              <a:t>Three families of mammal associated mites are endopararasitic. Pneumocoptidae live in the lungs of  rodents, while Gastronyssidae live in the nasal passages of bats and rodents and in eye orbits and stomach of fruit bats. </a:t>
            </a:r>
          </a:p>
        </p:txBody>
      </p:sp>
      <p:sp>
        <p:nvSpPr>
          <p:cNvPr id="40981" name="Rectangle 21"/>
          <p:cNvSpPr>
            <a:spLocks noChangeArrowheads="1"/>
          </p:cNvSpPr>
          <p:nvPr/>
        </p:nvSpPr>
        <p:spPr bwMode="auto">
          <a:xfrm>
            <a:off x="6719888" y="5800725"/>
            <a:ext cx="2743200" cy="2936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a:defRPr/>
            </a:pPr>
            <a:r>
              <a:rPr lang="en-US" sz="1300" i="1">
                <a:solidFill>
                  <a:srgbClr val="0000FF"/>
                </a:solidFill>
                <a:latin typeface="Lucida Grande" charset="0"/>
              </a:rPr>
              <a:t>Yunkeracarus </a:t>
            </a:r>
            <a:r>
              <a:rPr lang="en-US" sz="1300">
                <a:solidFill>
                  <a:srgbClr val="0000FF"/>
                </a:solidFill>
                <a:latin typeface="Lucida Grande" charset="0"/>
              </a:rPr>
              <a:t>(Gastronyssidae)</a:t>
            </a:r>
          </a:p>
        </p:txBody>
      </p:sp>
      <p:sp>
        <p:nvSpPr>
          <p:cNvPr id="40983" name="Rectangle 23"/>
          <p:cNvSpPr>
            <a:spLocks noChangeArrowheads="1"/>
          </p:cNvSpPr>
          <p:nvPr/>
        </p:nvSpPr>
        <p:spPr bwMode="auto">
          <a:xfrm>
            <a:off x="587377" y="5800725"/>
            <a:ext cx="3713163" cy="2936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41" tIns="50323" rIns="100641" bIns="50323" anchor="ctr">
            <a:spAutoFit/>
          </a:bodyPr>
          <a:lstStyle/>
          <a:p>
            <a:pPr defTabSz="456536">
              <a:defRPr/>
            </a:pPr>
            <a:r>
              <a:rPr lang="en-US" sz="1300" i="1">
                <a:solidFill>
                  <a:srgbClr val="0000FF"/>
                </a:solidFill>
                <a:latin typeface="Lucida Grande" charset="0"/>
              </a:rPr>
              <a:t>Pneumocoptes penrosei </a:t>
            </a:r>
            <a:r>
              <a:rPr lang="en-US" sz="1300">
                <a:solidFill>
                  <a:srgbClr val="0000FF"/>
                </a:solidFill>
                <a:latin typeface="Lucida Grande" charset="0"/>
              </a:rPr>
              <a:t>(Pneumocoptidae)</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587375" y="3276603"/>
            <a:ext cx="9913938"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5000"/>
                    </a:schemeClr>
                  </a:outerShdw>
                </a:effectLst>
              </a14:hiddenEffects>
            </a:ext>
          </a:extLst>
        </p:spPr>
        <p:txBody>
          <a:bodyPr lIns="101384" tIns="50695" rIns="101384" bIns="50695" anchor="ctr"/>
          <a:lstStyle/>
          <a:p>
            <a:pPr defTabSz="456536">
              <a:defRPr/>
            </a:pPr>
            <a:r>
              <a:rPr lang="en-US" sz="2500">
                <a:solidFill>
                  <a:srgbClr val="0000FF"/>
                </a:solidFill>
                <a:latin typeface="Times New Roman" charset="0"/>
                <a:cs typeface="+mn-cs"/>
              </a:rPr>
              <a:t>. </a:t>
            </a:r>
            <a:br>
              <a:rPr lang="en-US" sz="2500">
                <a:solidFill>
                  <a:srgbClr val="0000FF"/>
                </a:solidFill>
                <a:latin typeface="Times New Roman" charset="0"/>
                <a:cs typeface="+mn-cs"/>
              </a:rPr>
            </a:br>
            <a:endParaRPr lang="en-US">
              <a:solidFill>
                <a:srgbClr val="000099"/>
              </a:solidFill>
              <a:latin typeface="Times New Roman" charset="0"/>
              <a:cs typeface="+mn-cs"/>
            </a:endParaRPr>
          </a:p>
        </p:txBody>
      </p:sp>
      <p:sp>
        <p:nvSpPr>
          <p:cNvPr id="123911" name="Rectangle 7"/>
          <p:cNvSpPr>
            <a:spLocks noChangeArrowheads="1"/>
          </p:cNvSpPr>
          <p:nvPr/>
        </p:nvSpPr>
        <p:spPr bwMode="auto">
          <a:xfrm>
            <a:off x="2100268" y="-61905"/>
            <a:ext cx="6048375" cy="73660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684" tIns="50344" rIns="100684" bIns="50344" anchor="ctr">
            <a:spAutoFit/>
          </a:bodyPr>
          <a:lstStyle/>
          <a:p>
            <a:pPr defTabSz="456536">
              <a:defRPr/>
            </a:pPr>
            <a:r>
              <a:rPr lang="en-US" sz="2200" dirty="0">
                <a:solidFill>
                  <a:srgbClr val="000000"/>
                </a:solidFill>
                <a:latin typeface="Times New Roman" charset="0"/>
                <a:cs typeface="+mn-cs"/>
              </a:rPr>
              <a:t>House dust mites Pyroglyphidae (</a:t>
            </a:r>
            <a:r>
              <a:rPr lang="en-US" sz="2200" dirty="0" err="1">
                <a:solidFill>
                  <a:srgbClr val="000000"/>
                </a:solidFill>
                <a:latin typeface="Times New Roman" charset="0"/>
                <a:cs typeface="+mn-cs"/>
              </a:rPr>
              <a:t>Analgoidea</a:t>
            </a:r>
            <a:r>
              <a:rPr lang="en-US" sz="2200" dirty="0">
                <a:solidFill>
                  <a:srgbClr val="000000"/>
                </a:solidFill>
                <a:latin typeface="Times New Roman" charset="0"/>
                <a:cs typeface="+mn-cs"/>
              </a:rPr>
              <a:t>)</a:t>
            </a:r>
          </a:p>
          <a:p>
            <a:pPr defTabSz="456536">
              <a:defRPr/>
            </a:pPr>
            <a:r>
              <a:rPr lang="en-US" sz="2200" dirty="0">
                <a:solidFill>
                  <a:srgbClr val="000000"/>
                </a:solidFill>
                <a:latin typeface="Times New Roman" charset="0"/>
                <a:cs typeface="+mn-cs"/>
              </a:rPr>
              <a:t>shift to a free-living life style </a:t>
            </a:r>
          </a:p>
        </p:txBody>
      </p:sp>
      <p:pic>
        <p:nvPicPr>
          <p:cNvPr id="133123" name="Picture 2" descr="2-small_Onychalges_pachyspathus-female_027_BMOC 10-0503-003.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5577" y="731839"/>
            <a:ext cx="7059613"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5962650" y="6980238"/>
            <a:ext cx="2197100" cy="482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84" tIns="50344" rIns="100684" bIns="50344" anchor="ctr">
            <a:spAutoFit/>
          </a:bodyPr>
          <a:lstStyle/>
          <a:p>
            <a:pPr defTabSz="456536">
              <a:defRPr/>
            </a:pPr>
            <a:r>
              <a:rPr lang="en-US" sz="1300" dirty="0" err="1">
                <a:cs typeface="+mn-cs"/>
              </a:rPr>
              <a:t>Onychalges</a:t>
            </a:r>
            <a:r>
              <a:rPr lang="en-US" sz="1300" dirty="0">
                <a:cs typeface="+mn-cs"/>
              </a:rPr>
              <a:t> </a:t>
            </a:r>
            <a:r>
              <a:rPr lang="en-US" sz="1300" dirty="0" err="1">
                <a:cs typeface="+mn-cs"/>
              </a:rPr>
              <a:t>pachyspathus</a:t>
            </a:r>
            <a:endParaRPr lang="en-US" sz="1300" dirty="0">
              <a:cs typeface="+mn-cs"/>
            </a:endParaRPr>
          </a:p>
          <a:p>
            <a:pPr defTabSz="456536">
              <a:defRPr/>
            </a:pPr>
            <a:r>
              <a:rPr lang="en-US" sz="1300" dirty="0">
                <a:cs typeface="+mn-cs"/>
              </a:rPr>
              <a:t> (female)</a:t>
            </a:r>
          </a:p>
        </p:txBody>
      </p:sp>
      <p:sp>
        <p:nvSpPr>
          <p:cNvPr id="133125" name="Rectangle 3"/>
          <p:cNvSpPr>
            <a:spLocks noChangeArrowheads="1"/>
          </p:cNvSpPr>
          <p:nvPr/>
        </p:nvSpPr>
        <p:spPr bwMode="auto">
          <a:xfrm>
            <a:off x="10164762" y="2184400"/>
            <a:ext cx="5040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84" tIns="50344" rIns="100684" bIns="50344">
            <a:spAutoFit/>
          </a:bodyPr>
          <a:lstStyle/>
          <a:p>
            <a:pPr marL="502873" indent="-502873"/>
            <a:r>
              <a:rPr lang="en-US" sz="2200">
                <a:solidFill>
                  <a:srgbClr val="000000"/>
                </a:solidFill>
              </a:rPr>
              <a:t>Ecology: Early derivative taxa</a:t>
            </a:r>
          </a:p>
          <a:p>
            <a:pPr marL="502873" indent="-502873"/>
            <a:r>
              <a:rPr lang="en-US" sz="2200">
                <a:solidFill>
                  <a:srgbClr val="000000"/>
                </a:solidFill>
              </a:rPr>
              <a:t>are parasites of birds, e.g.</a:t>
            </a:r>
          </a:p>
          <a:p>
            <a:pPr marL="502873" indent="-502873"/>
            <a:r>
              <a:rPr lang="en-US" sz="2200" i="1">
                <a:solidFill>
                  <a:srgbClr val="000000"/>
                </a:solidFill>
              </a:rPr>
              <a:t>Onychalges </a:t>
            </a:r>
            <a:r>
              <a:rPr lang="en-US" sz="2200">
                <a:solidFill>
                  <a:srgbClr val="000000"/>
                </a:solidFill>
              </a:rPr>
              <a:t>species live on feathers</a:t>
            </a:r>
          </a:p>
          <a:p>
            <a:pPr marL="502873" indent="-502873"/>
            <a:r>
              <a:rPr lang="en-US" sz="2200">
                <a:solidFill>
                  <a:srgbClr val="000000"/>
                </a:solidFill>
              </a:rPr>
              <a:t>and some undescribed taxa live in </a:t>
            </a:r>
          </a:p>
          <a:p>
            <a:pPr marL="502873" indent="-502873"/>
            <a:r>
              <a:rPr lang="en-US" sz="2200">
                <a:solidFill>
                  <a:srgbClr val="000000"/>
                </a:solidFill>
              </a:rPr>
              <a:t>superficial skin layers.</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587375" y="3276603"/>
            <a:ext cx="9913938"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5000"/>
                    </a:schemeClr>
                  </a:outerShdw>
                </a:effectLst>
              </a14:hiddenEffects>
            </a:ext>
          </a:extLst>
        </p:spPr>
        <p:txBody>
          <a:bodyPr lIns="101384" tIns="50695" rIns="101384" bIns="50695" anchor="ctr"/>
          <a:lstStyle/>
          <a:p>
            <a:pPr defTabSz="456536">
              <a:defRPr/>
            </a:pPr>
            <a:r>
              <a:rPr lang="en-US" sz="2500">
                <a:solidFill>
                  <a:srgbClr val="0000FF"/>
                </a:solidFill>
                <a:latin typeface="Times New Roman" charset="0"/>
                <a:cs typeface="+mn-cs"/>
              </a:rPr>
              <a:t>. </a:t>
            </a:r>
            <a:br>
              <a:rPr lang="en-US" sz="2500">
                <a:solidFill>
                  <a:srgbClr val="0000FF"/>
                </a:solidFill>
                <a:latin typeface="Times New Roman" charset="0"/>
                <a:cs typeface="+mn-cs"/>
              </a:rPr>
            </a:br>
            <a:endParaRPr lang="en-US">
              <a:solidFill>
                <a:srgbClr val="000099"/>
              </a:solidFill>
              <a:latin typeface="Times New Roman" charset="0"/>
              <a:cs typeface="+mn-cs"/>
            </a:endParaRPr>
          </a:p>
        </p:txBody>
      </p:sp>
      <p:sp>
        <p:nvSpPr>
          <p:cNvPr id="123910" name="Comment 6"/>
          <p:cNvSpPr>
            <a:spLocks noChangeArrowheads="1"/>
          </p:cNvSpPr>
          <p:nvPr/>
        </p:nvSpPr>
        <p:spPr bwMode="auto">
          <a:xfrm>
            <a:off x="10080625" y="587382"/>
            <a:ext cx="4535488" cy="1871663"/>
          </a:xfrm>
          <a:prstGeom prst="rect">
            <a:avLst/>
          </a:prstGeom>
          <a:solidFill>
            <a:srgbClr val="FCFDC6"/>
          </a:solidFill>
          <a:ln w="9525">
            <a:solidFill>
              <a:schemeClr val="tx1"/>
            </a:solidFill>
            <a:miter lim="800000"/>
            <a:headEnd/>
            <a:tailEnd/>
          </a:ln>
          <a:effectLst>
            <a:outerShdw blurRad="63500" dist="107763" dir="2700000" algn="ctr" rotWithShape="0">
              <a:schemeClr val="bg2">
                <a:alpha val="74998"/>
              </a:schemeClr>
            </a:outerShdw>
          </a:effectLst>
          <a:extLst>
            <a:ext uri="{53640926-AAD7-44d8-BBD7-CCE9431645EC}">
              <a14:shadowObscured xmlns:a14="http://schemas.microsoft.com/office/drawing/2010/main" val="1"/>
            </a:ext>
          </a:extLst>
        </p:spPr>
        <p:txBody>
          <a:bodyPr lIns="100684" tIns="50344" rIns="100684" bIns="50344">
            <a:spAutoFit/>
          </a:bodyPr>
          <a:lstStyle/>
          <a:p>
            <a:pPr defTabSz="456536">
              <a:defRPr/>
            </a:pPr>
            <a:r>
              <a:rPr lang="en-US" sz="1500">
                <a:solidFill>
                  <a:schemeClr val="folHlink"/>
                </a:solidFill>
                <a:latin typeface="Times" charset="0"/>
                <a:cs typeface="+mn-cs"/>
              </a:rPr>
              <a:t>Several pyroglyphid mites are free-living occurring largely in bird nests. Some species shifted to domestic habitats (house dust mites). Free-living pyroglyphids were long considered as an early derivative lineage of Psoroptidia solely on ecological basis. We will show below, that this is a derived group that secondarily have lost parasitic mode of life.</a:t>
            </a:r>
          </a:p>
          <a:p>
            <a:pPr defTabSz="456536">
              <a:defRPr/>
            </a:pPr>
            <a:endParaRPr lang="en-US" sz="1500">
              <a:solidFill>
                <a:schemeClr val="folHlink"/>
              </a:solidFill>
              <a:latin typeface="Times" charset="0"/>
              <a:cs typeface="+mn-cs"/>
            </a:endParaRPr>
          </a:p>
        </p:txBody>
      </p:sp>
      <p:sp>
        <p:nvSpPr>
          <p:cNvPr id="123911" name="Rectangle 7"/>
          <p:cNvSpPr>
            <a:spLocks noChangeArrowheads="1"/>
          </p:cNvSpPr>
          <p:nvPr/>
        </p:nvSpPr>
        <p:spPr bwMode="auto">
          <a:xfrm>
            <a:off x="2100268" y="22226"/>
            <a:ext cx="6048375" cy="7350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684" tIns="50344" rIns="100684" bIns="50344" anchor="ctr">
            <a:spAutoFit/>
          </a:bodyPr>
          <a:lstStyle/>
          <a:p>
            <a:pPr defTabSz="456536">
              <a:defRPr/>
            </a:pPr>
            <a:r>
              <a:rPr lang="en-US" sz="2200" dirty="0">
                <a:solidFill>
                  <a:srgbClr val="000000"/>
                </a:solidFill>
                <a:latin typeface="Times New Roman" charset="0"/>
                <a:cs typeface="+mn-cs"/>
              </a:rPr>
              <a:t>House dust mites Pyroglyphidae (</a:t>
            </a:r>
            <a:r>
              <a:rPr lang="en-US" sz="2200" dirty="0" err="1">
                <a:solidFill>
                  <a:srgbClr val="000000"/>
                </a:solidFill>
                <a:latin typeface="Times New Roman" charset="0"/>
                <a:cs typeface="+mn-cs"/>
              </a:rPr>
              <a:t>Analgoidea</a:t>
            </a:r>
            <a:r>
              <a:rPr lang="en-US" sz="2200" dirty="0">
                <a:solidFill>
                  <a:srgbClr val="000000"/>
                </a:solidFill>
                <a:latin typeface="Times New Roman" charset="0"/>
                <a:cs typeface="+mn-cs"/>
              </a:rPr>
              <a:t>)</a:t>
            </a:r>
          </a:p>
          <a:p>
            <a:pPr defTabSz="456536">
              <a:defRPr/>
            </a:pPr>
            <a:r>
              <a:rPr lang="en-US" sz="2200" dirty="0">
                <a:solidFill>
                  <a:srgbClr val="000000"/>
                </a:solidFill>
                <a:latin typeface="Times New Roman" charset="0"/>
                <a:cs typeface="+mn-cs"/>
              </a:rPr>
              <a:t>shift to a free-living life style </a:t>
            </a:r>
          </a:p>
        </p:txBody>
      </p:sp>
      <p:pic>
        <p:nvPicPr>
          <p:cNvPr id="135172" name="Picture 1" descr="1-large_Dermatophagoides_farinae_BMOC 05-0812-001_021d.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 y="819150"/>
            <a:ext cx="5448300" cy="722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11" descr="BMOC 05-0818-001_Dermatophagoides_evan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2" y="819152"/>
            <a:ext cx="5262563" cy="724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2" name="Text Box 8"/>
          <p:cNvSpPr txBox="1">
            <a:spLocks noChangeArrowheads="1"/>
          </p:cNvSpPr>
          <p:nvPr/>
        </p:nvSpPr>
        <p:spPr bwMode="auto">
          <a:xfrm>
            <a:off x="6707193" y="7261225"/>
            <a:ext cx="2701925" cy="2936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84" tIns="50344" rIns="100684" bIns="50344" anchor="ctr">
            <a:spAutoFit/>
          </a:bodyPr>
          <a:lstStyle/>
          <a:p>
            <a:pPr defTabSz="456536">
              <a:defRPr/>
            </a:pPr>
            <a:r>
              <a:rPr lang="en-US" sz="1300" dirty="0">
                <a:solidFill>
                  <a:srgbClr val="0000FF"/>
                </a:solidFill>
                <a:cs typeface="+mn-cs"/>
              </a:rPr>
              <a:t>Dermatophagoides </a:t>
            </a:r>
            <a:r>
              <a:rPr lang="en-US" sz="1300" dirty="0" err="1">
                <a:solidFill>
                  <a:srgbClr val="0000FF"/>
                </a:solidFill>
                <a:cs typeface="+mn-cs"/>
              </a:rPr>
              <a:t>evansi</a:t>
            </a:r>
            <a:r>
              <a:rPr lang="en-US" sz="1300" dirty="0">
                <a:solidFill>
                  <a:srgbClr val="0000FF"/>
                </a:solidFill>
                <a:cs typeface="+mn-cs"/>
              </a:rPr>
              <a:t> (male)</a:t>
            </a:r>
          </a:p>
        </p:txBody>
      </p:sp>
      <p:sp>
        <p:nvSpPr>
          <p:cNvPr id="8" name="Text Box 8"/>
          <p:cNvSpPr txBox="1">
            <a:spLocks noChangeArrowheads="1"/>
          </p:cNvSpPr>
          <p:nvPr/>
        </p:nvSpPr>
        <p:spPr bwMode="auto">
          <a:xfrm>
            <a:off x="1344613" y="7261225"/>
            <a:ext cx="2871788" cy="2936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84" tIns="50344" rIns="100684" bIns="50344" anchor="ctr">
            <a:spAutoFit/>
          </a:bodyPr>
          <a:lstStyle/>
          <a:p>
            <a:pPr defTabSz="456536">
              <a:defRPr/>
            </a:pPr>
            <a:r>
              <a:rPr lang="en-US" sz="1300" dirty="0">
                <a:cs typeface="+mn-cs"/>
              </a:rPr>
              <a:t>Dermatophagoides </a:t>
            </a:r>
            <a:r>
              <a:rPr lang="en-US" sz="1300" dirty="0" err="1">
                <a:cs typeface="+mn-cs"/>
              </a:rPr>
              <a:t>farinae</a:t>
            </a:r>
            <a:r>
              <a:rPr lang="en-US" sz="1300" dirty="0">
                <a:cs typeface="+mn-cs"/>
              </a:rPr>
              <a:t> (female)</a:t>
            </a:r>
          </a:p>
        </p:txBody>
      </p:sp>
      <p:pic>
        <p:nvPicPr>
          <p:cNvPr id="135176" name="Picture 2" descr="sneezin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12" y="808038"/>
            <a:ext cx="1046163"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1" name="Rectangle 7"/>
          <p:cNvSpPr>
            <a:spLocks noChangeArrowheads="1"/>
          </p:cNvSpPr>
          <p:nvPr/>
        </p:nvSpPr>
        <p:spPr bwMode="auto">
          <a:xfrm>
            <a:off x="2100268" y="-61905"/>
            <a:ext cx="6048375" cy="73660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684" tIns="50344" rIns="100684" bIns="50344" anchor="ctr">
            <a:spAutoFit/>
          </a:bodyPr>
          <a:lstStyle/>
          <a:p>
            <a:pPr defTabSz="456536">
              <a:defRPr/>
            </a:pPr>
            <a:r>
              <a:rPr lang="en-US" sz="2200" dirty="0">
                <a:solidFill>
                  <a:srgbClr val="000000"/>
                </a:solidFill>
                <a:latin typeface="Times New Roman" charset="0"/>
                <a:cs typeface="+mn-cs"/>
              </a:rPr>
              <a:t>House dust mites Pyroglyphidae (</a:t>
            </a:r>
            <a:r>
              <a:rPr lang="en-US" sz="2200" dirty="0" err="1">
                <a:solidFill>
                  <a:srgbClr val="000000"/>
                </a:solidFill>
                <a:latin typeface="Times New Roman" charset="0"/>
                <a:cs typeface="+mn-cs"/>
              </a:rPr>
              <a:t>Analgoidea</a:t>
            </a:r>
            <a:r>
              <a:rPr lang="en-US" sz="2200" dirty="0">
                <a:solidFill>
                  <a:srgbClr val="000000"/>
                </a:solidFill>
                <a:latin typeface="Times New Roman" charset="0"/>
                <a:cs typeface="+mn-cs"/>
              </a:rPr>
              <a:t>)</a:t>
            </a:r>
          </a:p>
          <a:p>
            <a:pPr defTabSz="456536">
              <a:defRPr/>
            </a:pPr>
            <a:r>
              <a:rPr lang="en-US" sz="2200" dirty="0">
                <a:solidFill>
                  <a:srgbClr val="000000"/>
                </a:solidFill>
                <a:latin typeface="Times New Roman" charset="0"/>
                <a:cs typeface="+mn-cs"/>
              </a:rPr>
              <a:t>shift to a free-living life style </a:t>
            </a:r>
          </a:p>
        </p:txBody>
      </p:sp>
      <p:grpSp>
        <p:nvGrpSpPr>
          <p:cNvPr id="137218" name="Group 5"/>
          <p:cNvGrpSpPr>
            <a:grpSpLocks/>
          </p:cNvGrpSpPr>
          <p:nvPr/>
        </p:nvGrpSpPr>
        <p:grpSpPr bwMode="auto">
          <a:xfrm>
            <a:off x="-587375" y="671513"/>
            <a:ext cx="10682288" cy="6888162"/>
            <a:chOff x="0" y="1011139"/>
            <a:chExt cx="9143999" cy="5923061"/>
          </a:xfrm>
        </p:grpSpPr>
        <p:pic>
          <p:nvPicPr>
            <p:cNvPr id="137221" name="Picture 3" descr="3-small_Pyroglyphus_BMOC_79-1129-005.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11139"/>
              <a:ext cx="4344710" cy="592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4" descr="4-small_Tachornithoglyphus_tachornis_htm_male_dors_BMOC_14-0515-013-adjusted.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0680" y="1011139"/>
              <a:ext cx="5343319" cy="592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912" name="Text Box 8"/>
          <p:cNvSpPr txBox="1">
            <a:spLocks noChangeArrowheads="1"/>
          </p:cNvSpPr>
          <p:nvPr/>
        </p:nvSpPr>
        <p:spPr bwMode="auto">
          <a:xfrm>
            <a:off x="5376863" y="7261225"/>
            <a:ext cx="4059238" cy="2936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84" tIns="50344" rIns="100684" bIns="50344" anchor="ctr">
            <a:spAutoFit/>
          </a:bodyPr>
          <a:lstStyle/>
          <a:p>
            <a:pPr defTabSz="456536">
              <a:defRPr/>
            </a:pPr>
            <a:r>
              <a:rPr lang="en-US" sz="1300" dirty="0">
                <a:solidFill>
                  <a:srgbClr val="FFFFFF"/>
                </a:solidFill>
                <a:cs typeface="+mn-cs"/>
              </a:rPr>
              <a:t>Tachornithoglyphus tachornis (heteromorphic male)</a:t>
            </a:r>
          </a:p>
        </p:txBody>
      </p:sp>
      <p:sp>
        <p:nvSpPr>
          <p:cNvPr id="8" name="Text Box 8"/>
          <p:cNvSpPr txBox="1">
            <a:spLocks noChangeArrowheads="1"/>
          </p:cNvSpPr>
          <p:nvPr/>
        </p:nvSpPr>
        <p:spPr bwMode="auto">
          <a:xfrm>
            <a:off x="-55563" y="7177088"/>
            <a:ext cx="1806576" cy="2936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684" tIns="50344" rIns="100684" bIns="50344" anchor="ctr">
            <a:spAutoFit/>
          </a:bodyPr>
          <a:lstStyle/>
          <a:p>
            <a:pPr defTabSz="456536">
              <a:defRPr/>
            </a:pPr>
            <a:r>
              <a:rPr lang="en-US" sz="1300" dirty="0" err="1">
                <a:cs typeface="+mn-cs"/>
              </a:rPr>
              <a:t>Pyroglyphus</a:t>
            </a:r>
            <a:r>
              <a:rPr lang="en-US" sz="1300" dirty="0">
                <a:cs typeface="+mn-cs"/>
              </a:rPr>
              <a:t> (female)</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92075" y="-182556"/>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Where </a:t>
            </a:r>
            <a:r>
              <a:rPr lang="en-US" dirty="0" err="1" smtClean="0"/>
              <a:t>pyroglyphids</a:t>
            </a:r>
            <a:r>
              <a:rPr lang="en-US" dirty="0" smtClean="0"/>
              <a:t> come from?</a:t>
            </a:r>
          </a:p>
        </p:txBody>
      </p:sp>
      <p:sp>
        <p:nvSpPr>
          <p:cNvPr id="4098" name="Rectangle 2"/>
          <p:cNvSpPr>
            <a:spLocks noGrp="1" noChangeArrowheads="1"/>
          </p:cNvSpPr>
          <p:nvPr>
            <p:ph type="subTitle" idx="4294967295"/>
          </p:nvPr>
        </p:nvSpPr>
        <p:spPr>
          <a:xfrm>
            <a:off x="168275" y="1320800"/>
            <a:ext cx="9798050" cy="2916238"/>
          </a:xfrm>
        </p:spPr>
        <p:txBody>
          <a:bodyPr tIns="22899" anchor="ctr"/>
          <a:lstStyle/>
          <a:p>
            <a:pPr marL="513601" indent="-513601" defTabSz="456536" eaLnBrk="1">
              <a:spcAft>
                <a:spcPct val="0"/>
              </a:spcAft>
              <a:buFont typeface="Times New Roman" charset="0"/>
              <a:buAutoNum type="arabicParenR"/>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800" dirty="0"/>
              <a:t>There are 62 hypotheses based on morphological, immunological, or molecular evidence</a:t>
            </a:r>
          </a:p>
          <a:p>
            <a:pPr marL="513601" indent="-513601" defTabSz="456536" eaLnBrk="1">
              <a:spcAft>
                <a:spcPct val="0"/>
              </a:spcAft>
              <a:buFont typeface="Times New Roman" charset="0"/>
              <a:buAutoNum type="arabicParenR"/>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800" dirty="0">
                <a:solidFill>
                  <a:srgbClr val="343434"/>
                </a:solidFill>
                <a:latin typeface="ArialMT" charset="0"/>
                <a:cs typeface="ArialMT" charset="0"/>
              </a:rPr>
              <a:t>These hypotheses can be classified to two groups: HDM are related to (1) free-living </a:t>
            </a:r>
            <a:r>
              <a:rPr lang="en-US" sz="2800" dirty="0" err="1">
                <a:solidFill>
                  <a:srgbClr val="343434"/>
                </a:solidFill>
                <a:latin typeface="ArialMT" charset="0"/>
                <a:cs typeface="ArialMT" charset="0"/>
              </a:rPr>
              <a:t>Astigmata</a:t>
            </a:r>
            <a:r>
              <a:rPr lang="en-US" sz="2800" dirty="0">
                <a:solidFill>
                  <a:srgbClr val="343434"/>
                </a:solidFill>
                <a:latin typeface="ArialMT" charset="0"/>
                <a:cs typeface="ArialMT" charset="0"/>
              </a:rPr>
              <a:t> or (2) parasitic </a:t>
            </a:r>
            <a:r>
              <a:rPr lang="en-US" sz="2800" dirty="0" err="1">
                <a:solidFill>
                  <a:srgbClr val="343434"/>
                </a:solidFill>
                <a:latin typeface="ArialMT" charset="0"/>
                <a:cs typeface="ArialMT" charset="0"/>
              </a:rPr>
              <a:t>Astigmata</a:t>
            </a:r>
            <a:r>
              <a:rPr lang="en-US" sz="2800" dirty="0">
                <a:solidFill>
                  <a:srgbClr val="343434"/>
                </a:solidFill>
                <a:latin typeface="ArialMT" charset="0"/>
                <a:cs typeface="ArialMT" charset="0"/>
              </a:rPr>
              <a:t>.</a:t>
            </a:r>
            <a:endParaRPr lang="en-US" sz="2600" dirty="0">
              <a:solidFill>
                <a:srgbClr val="343434"/>
              </a:solidFill>
              <a:latin typeface="ArialMT" charset="0"/>
              <a:cs typeface="ArialMT" charset="0"/>
            </a:endParaRPr>
          </a:p>
        </p:txBody>
      </p:sp>
      <p:grpSp>
        <p:nvGrpSpPr>
          <p:cNvPr id="139267" name="Group 21"/>
          <p:cNvGrpSpPr>
            <a:grpSpLocks/>
          </p:cNvGrpSpPr>
          <p:nvPr/>
        </p:nvGrpSpPr>
        <p:grpSpPr bwMode="auto">
          <a:xfrm>
            <a:off x="773116" y="4084640"/>
            <a:ext cx="6912065" cy="3400434"/>
            <a:chOff x="773112" y="4084637"/>
            <a:chExt cx="6913056" cy="3401259"/>
          </a:xfrm>
        </p:grpSpPr>
        <p:cxnSp>
          <p:nvCxnSpPr>
            <p:cNvPr id="4" name="Straight Connector 3"/>
            <p:cNvCxnSpPr/>
            <p:nvPr/>
          </p:nvCxnSpPr>
          <p:spPr bwMode="auto">
            <a:xfrm>
              <a:off x="1687643" y="5075478"/>
              <a:ext cx="1981484" cy="20579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 name="Straight Connector 2"/>
            <p:cNvCxnSpPr/>
            <p:nvPr/>
          </p:nvCxnSpPr>
          <p:spPr bwMode="auto">
            <a:xfrm flipH="1">
              <a:off x="3288073" y="5075478"/>
              <a:ext cx="2819805" cy="2286555"/>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9270" name="Rectangle 9"/>
            <p:cNvSpPr>
              <a:spLocks noChangeArrowheads="1"/>
            </p:cNvSpPr>
            <p:nvPr/>
          </p:nvSpPr>
          <p:spPr bwMode="auto">
            <a:xfrm>
              <a:off x="3821112" y="7132636"/>
              <a:ext cx="2456010"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Astigmata (6,100 spp)</a:t>
              </a:r>
            </a:p>
          </p:txBody>
        </p:sp>
        <p:sp>
          <p:nvSpPr>
            <p:cNvPr id="139271" name="Rectangle 10"/>
            <p:cNvSpPr>
              <a:spLocks noChangeArrowheads="1"/>
            </p:cNvSpPr>
            <p:nvPr/>
          </p:nvSpPr>
          <p:spPr bwMode="auto">
            <a:xfrm>
              <a:off x="773112" y="4694237"/>
              <a:ext cx="1467867"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free-living 1*</a:t>
              </a:r>
            </a:p>
          </p:txBody>
        </p:sp>
        <p:sp>
          <p:nvSpPr>
            <p:cNvPr id="139272" name="Rectangle 13"/>
            <p:cNvSpPr>
              <a:spLocks noChangeArrowheads="1"/>
            </p:cNvSpPr>
            <p:nvPr/>
          </p:nvSpPr>
          <p:spPr bwMode="auto">
            <a:xfrm>
              <a:off x="5268912" y="4694237"/>
              <a:ext cx="2417256"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parasitic (Psoroptidia)</a:t>
              </a:r>
            </a:p>
          </p:txBody>
        </p:sp>
        <p:cxnSp>
          <p:nvCxnSpPr>
            <p:cNvPr id="15" name="Straight Connector 14"/>
            <p:cNvCxnSpPr/>
            <p:nvPr/>
          </p:nvCxnSpPr>
          <p:spPr bwMode="auto">
            <a:xfrm>
              <a:off x="2602174" y="5075478"/>
              <a:ext cx="1568675" cy="1610116"/>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9274" name="Rectangle 16"/>
            <p:cNvSpPr>
              <a:spLocks noChangeArrowheads="1"/>
            </p:cNvSpPr>
            <p:nvPr/>
          </p:nvSpPr>
          <p:spPr bwMode="auto">
            <a:xfrm>
              <a:off x="2144711" y="4694237"/>
              <a:ext cx="1467867"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free-living 2*</a:t>
              </a:r>
            </a:p>
          </p:txBody>
        </p:sp>
        <p:sp>
          <p:nvSpPr>
            <p:cNvPr id="139275" name="Rectangle 20"/>
            <p:cNvSpPr>
              <a:spLocks noChangeArrowheads="1"/>
            </p:cNvSpPr>
            <p:nvPr/>
          </p:nvSpPr>
          <p:spPr bwMode="auto">
            <a:xfrm>
              <a:off x="3516312" y="4084637"/>
              <a:ext cx="1673369"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rPr>
                <a:t>pyroglyphids ?</a:t>
              </a:r>
            </a:p>
          </p:txBody>
        </p:sp>
        <p:sp>
          <p:nvSpPr>
            <p:cNvPr id="139276" name="Rectangle 18"/>
            <p:cNvSpPr>
              <a:spLocks noChangeArrowheads="1"/>
            </p:cNvSpPr>
            <p:nvPr/>
          </p:nvSpPr>
          <p:spPr bwMode="auto">
            <a:xfrm>
              <a:off x="1687512" y="4237037"/>
              <a:ext cx="1198787"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2,300 spp </a:t>
              </a:r>
            </a:p>
          </p:txBody>
        </p:sp>
        <p:sp>
          <p:nvSpPr>
            <p:cNvPr id="139277" name="Rectangle 19"/>
            <p:cNvSpPr>
              <a:spLocks noChangeArrowheads="1"/>
            </p:cNvSpPr>
            <p:nvPr/>
          </p:nvSpPr>
          <p:spPr bwMode="auto">
            <a:xfrm>
              <a:off x="5726112" y="4237037"/>
              <a:ext cx="1198787"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3,800 spp</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7468" y="7938"/>
            <a:ext cx="9966325" cy="1262062"/>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Where </a:t>
            </a:r>
            <a:r>
              <a:rPr lang="en-US" dirty="0" err="1" smtClean="0"/>
              <a:t>pyroglyphids</a:t>
            </a:r>
            <a:r>
              <a:rPr lang="en-US" dirty="0" smtClean="0"/>
              <a:t> come from?</a:t>
            </a:r>
            <a:br>
              <a:rPr lang="en-US" dirty="0" smtClean="0"/>
            </a:br>
            <a:r>
              <a:rPr lang="en-US" dirty="0" smtClean="0"/>
              <a:t>Conflict with ecology</a:t>
            </a:r>
          </a:p>
        </p:txBody>
      </p:sp>
      <p:sp>
        <p:nvSpPr>
          <p:cNvPr id="4098" name="Rectangle 2"/>
          <p:cNvSpPr>
            <a:spLocks noGrp="1" noChangeArrowheads="1"/>
          </p:cNvSpPr>
          <p:nvPr>
            <p:ph type="subTitle" idx="4294967295"/>
          </p:nvPr>
        </p:nvSpPr>
        <p:spPr>
          <a:xfrm>
            <a:off x="168275" y="1320800"/>
            <a:ext cx="9798050" cy="2916238"/>
          </a:xfrm>
        </p:spPr>
        <p:txBody>
          <a:bodyPr tIns="22899" anchor="ctr"/>
          <a:lstStyle/>
          <a:p>
            <a:pPr marL="513601" indent="-513601" defTabSz="456536" eaLnBrk="1">
              <a:spcAft>
                <a:spcPct val="0"/>
              </a:spcAft>
              <a:buFont typeface="Times New Roman" charset="0"/>
              <a:buAutoNum type="arabicParenR"/>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800" dirty="0"/>
              <a:t>If HDMs are related to free-living lineages then their free-living lifestyle is an ancestral feature.</a:t>
            </a:r>
          </a:p>
          <a:p>
            <a:pPr marL="513601" indent="-513601" defTabSz="456536" eaLnBrk="1">
              <a:spcAft>
                <a:spcPct val="0"/>
              </a:spcAft>
              <a:buFont typeface="Times New Roman" charset="0"/>
              <a:buAutoNum type="arabicParenR"/>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800" dirty="0"/>
              <a:t>If they originated </a:t>
            </a:r>
            <a:r>
              <a:rPr lang="en-US" sz="2800" i="1" dirty="0"/>
              <a:t>within</a:t>
            </a:r>
            <a:r>
              <a:rPr lang="en-US" sz="2800" dirty="0"/>
              <a:t> parasitic lineages then this may imply that HDM devolved parasitism and become free-living secondarily. </a:t>
            </a:r>
            <a:r>
              <a:rPr lang="en-US" sz="2800" dirty="0">
                <a:solidFill>
                  <a:srgbClr val="660066"/>
                </a:solidFill>
              </a:rPr>
              <a:t>This is a violation of </a:t>
            </a:r>
            <a:r>
              <a:rPr lang="en-US" sz="2800" dirty="0" err="1">
                <a:solidFill>
                  <a:srgbClr val="660066"/>
                </a:solidFill>
              </a:rPr>
              <a:t>Dollo</a:t>
            </a:r>
            <a:r>
              <a:rPr lang="en-US" sz="2800" dirty="0">
                <a:solidFill>
                  <a:srgbClr val="660066"/>
                </a:solidFill>
              </a:rPr>
              <a:t> law!</a:t>
            </a:r>
          </a:p>
        </p:txBody>
      </p:sp>
      <p:grpSp>
        <p:nvGrpSpPr>
          <p:cNvPr id="141315" name="Group 21"/>
          <p:cNvGrpSpPr>
            <a:grpSpLocks/>
          </p:cNvGrpSpPr>
          <p:nvPr/>
        </p:nvGrpSpPr>
        <p:grpSpPr bwMode="auto">
          <a:xfrm>
            <a:off x="773116" y="4084640"/>
            <a:ext cx="6912065" cy="3400434"/>
            <a:chOff x="773112" y="4084637"/>
            <a:chExt cx="6913056" cy="3401259"/>
          </a:xfrm>
        </p:grpSpPr>
        <p:cxnSp>
          <p:nvCxnSpPr>
            <p:cNvPr id="4" name="Straight Connector 3"/>
            <p:cNvCxnSpPr/>
            <p:nvPr/>
          </p:nvCxnSpPr>
          <p:spPr bwMode="auto">
            <a:xfrm>
              <a:off x="1687643" y="5075478"/>
              <a:ext cx="1981484" cy="20579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 name="Straight Connector 2"/>
            <p:cNvCxnSpPr/>
            <p:nvPr/>
          </p:nvCxnSpPr>
          <p:spPr bwMode="auto">
            <a:xfrm flipH="1">
              <a:off x="3288073" y="5075478"/>
              <a:ext cx="2819805" cy="2286555"/>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1318" name="Rectangle 9"/>
            <p:cNvSpPr>
              <a:spLocks noChangeArrowheads="1"/>
            </p:cNvSpPr>
            <p:nvPr/>
          </p:nvSpPr>
          <p:spPr bwMode="auto">
            <a:xfrm>
              <a:off x="3821112" y="7132636"/>
              <a:ext cx="2456010"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Astigmata (6,100 spp)</a:t>
              </a:r>
            </a:p>
          </p:txBody>
        </p:sp>
        <p:sp>
          <p:nvSpPr>
            <p:cNvPr id="141319" name="Rectangle 10"/>
            <p:cNvSpPr>
              <a:spLocks noChangeArrowheads="1"/>
            </p:cNvSpPr>
            <p:nvPr/>
          </p:nvSpPr>
          <p:spPr bwMode="auto">
            <a:xfrm>
              <a:off x="773112" y="4694237"/>
              <a:ext cx="1467867"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free-living 1*</a:t>
              </a:r>
            </a:p>
          </p:txBody>
        </p:sp>
        <p:sp>
          <p:nvSpPr>
            <p:cNvPr id="141320" name="Rectangle 13"/>
            <p:cNvSpPr>
              <a:spLocks noChangeArrowheads="1"/>
            </p:cNvSpPr>
            <p:nvPr/>
          </p:nvSpPr>
          <p:spPr bwMode="auto">
            <a:xfrm>
              <a:off x="5268912" y="4694237"/>
              <a:ext cx="2417256"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parasitic (Psoroptidia)</a:t>
              </a:r>
            </a:p>
          </p:txBody>
        </p:sp>
        <p:cxnSp>
          <p:nvCxnSpPr>
            <p:cNvPr id="15" name="Straight Connector 14"/>
            <p:cNvCxnSpPr/>
            <p:nvPr/>
          </p:nvCxnSpPr>
          <p:spPr bwMode="auto">
            <a:xfrm>
              <a:off x="2602174" y="5075478"/>
              <a:ext cx="1568675" cy="1610116"/>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1322" name="Rectangle 16"/>
            <p:cNvSpPr>
              <a:spLocks noChangeArrowheads="1"/>
            </p:cNvSpPr>
            <p:nvPr/>
          </p:nvSpPr>
          <p:spPr bwMode="auto">
            <a:xfrm>
              <a:off x="2144711" y="4694237"/>
              <a:ext cx="1467867"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free-living 2*</a:t>
              </a:r>
            </a:p>
          </p:txBody>
        </p:sp>
        <p:sp>
          <p:nvSpPr>
            <p:cNvPr id="141323" name="Rectangle 20"/>
            <p:cNvSpPr>
              <a:spLocks noChangeArrowheads="1"/>
            </p:cNvSpPr>
            <p:nvPr/>
          </p:nvSpPr>
          <p:spPr bwMode="auto">
            <a:xfrm>
              <a:off x="3516312" y="4084637"/>
              <a:ext cx="1673369"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rPr>
                <a:t>pyroglyphids ?</a:t>
              </a:r>
            </a:p>
          </p:txBody>
        </p:sp>
        <p:sp>
          <p:nvSpPr>
            <p:cNvPr id="141324" name="Rectangle 18"/>
            <p:cNvSpPr>
              <a:spLocks noChangeArrowheads="1"/>
            </p:cNvSpPr>
            <p:nvPr/>
          </p:nvSpPr>
          <p:spPr bwMode="auto">
            <a:xfrm>
              <a:off x="1687512" y="4237037"/>
              <a:ext cx="1198787"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2,300 spp </a:t>
              </a:r>
            </a:p>
          </p:txBody>
        </p:sp>
        <p:sp>
          <p:nvSpPr>
            <p:cNvPr id="141325" name="Rectangle 19"/>
            <p:cNvSpPr>
              <a:spLocks noChangeArrowheads="1"/>
            </p:cNvSpPr>
            <p:nvPr/>
          </p:nvSpPr>
          <p:spPr bwMode="auto">
            <a:xfrm>
              <a:off x="5726112" y="4237037"/>
              <a:ext cx="1198787" cy="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3,800 spp</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7468" y="7938"/>
            <a:ext cx="9966325" cy="1262062"/>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Where </a:t>
            </a:r>
            <a:r>
              <a:rPr lang="en-US" dirty="0" err="1" smtClean="0"/>
              <a:t>pyroglyphids</a:t>
            </a:r>
            <a:r>
              <a:rPr lang="en-US" dirty="0" smtClean="0"/>
              <a:t> come from?</a:t>
            </a:r>
            <a:br>
              <a:rPr lang="en-US" dirty="0" smtClean="0"/>
            </a:br>
            <a:r>
              <a:rPr lang="en-US" dirty="0" smtClean="0"/>
              <a:t>Conflict with ecology</a:t>
            </a:r>
          </a:p>
        </p:txBody>
      </p:sp>
      <p:sp>
        <p:nvSpPr>
          <p:cNvPr id="4098" name="Rectangle 2"/>
          <p:cNvSpPr>
            <a:spLocks noGrp="1" noChangeArrowheads="1"/>
          </p:cNvSpPr>
          <p:nvPr>
            <p:ph type="subTitle" idx="4294967295"/>
          </p:nvPr>
        </p:nvSpPr>
        <p:spPr>
          <a:xfrm>
            <a:off x="168275" y="1320800"/>
            <a:ext cx="9798050" cy="2916238"/>
          </a:xfrm>
        </p:spPr>
        <p:txBody>
          <a:bodyPr tIns="22899" anchor="ctr"/>
          <a:lstStyle/>
          <a:p>
            <a:pPr marL="0" indent="0" defTabSz="456536" eaLnBrk="1">
              <a:spcAft>
                <a:spcPct val="0"/>
              </a:spcAft>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800" dirty="0"/>
              <a:t>The latter hypothesis represents the most intriguing question – can permanent parasites return to a free-living state over evolutionary time and, thus, escape the fate of being evolutionary ‘dead ends’ in violation of </a:t>
            </a:r>
            <a:r>
              <a:rPr lang="en-US" sz="2800" dirty="0" err="1"/>
              <a:t>Dollo’s</a:t>
            </a:r>
            <a:r>
              <a:rPr lang="en-US" sz="2800" dirty="0"/>
              <a:t> law? </a:t>
            </a:r>
            <a:r>
              <a:rPr lang="en-US" sz="2800" dirty="0">
                <a:solidFill>
                  <a:schemeClr val="tx2">
                    <a:lumMod val="50000"/>
                    <a:lumOff val="50000"/>
                  </a:schemeClr>
                </a:solidFill>
              </a:rPr>
              <a:t>The most recent treatment dubbed this hypothesis as ‘</a:t>
            </a:r>
            <a:r>
              <a:rPr lang="en-US" sz="2800" i="1" dirty="0">
                <a:solidFill>
                  <a:schemeClr val="tx2">
                    <a:lumMod val="50000"/>
                    <a:lumOff val="50000"/>
                  </a:schemeClr>
                </a:solidFill>
              </a:rPr>
              <a:t>impossible</a:t>
            </a:r>
            <a:r>
              <a:rPr lang="en-US" sz="2800" dirty="0">
                <a:solidFill>
                  <a:schemeClr val="tx2">
                    <a:lumMod val="50000"/>
                    <a:lumOff val="50000"/>
                  </a:schemeClr>
                </a:solidFill>
              </a:rPr>
              <a:t>’</a:t>
            </a:r>
            <a:r>
              <a:rPr lang="en-US" sz="2800" dirty="0"/>
              <a:t>. </a:t>
            </a:r>
            <a:endParaRPr lang="en-US" sz="2800" dirty="0">
              <a:solidFill>
                <a:srgbClr val="660066"/>
              </a:solidFill>
            </a:endParaRPr>
          </a:p>
        </p:txBody>
      </p:sp>
      <p:cxnSp>
        <p:nvCxnSpPr>
          <p:cNvPr id="4" name="Straight Connector 3"/>
          <p:cNvCxnSpPr/>
          <p:nvPr/>
        </p:nvCxnSpPr>
        <p:spPr bwMode="auto">
          <a:xfrm>
            <a:off x="1687513" y="5075238"/>
            <a:ext cx="1981200" cy="20574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 name="Straight Connector 2"/>
          <p:cNvCxnSpPr/>
          <p:nvPr/>
        </p:nvCxnSpPr>
        <p:spPr bwMode="auto">
          <a:xfrm flipH="1">
            <a:off x="3287713" y="5075238"/>
            <a:ext cx="2819400" cy="22860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3365" name="Rectangle 9"/>
          <p:cNvSpPr>
            <a:spLocks noChangeArrowheads="1"/>
          </p:cNvSpPr>
          <p:nvPr/>
        </p:nvSpPr>
        <p:spPr bwMode="auto">
          <a:xfrm>
            <a:off x="3821111" y="7132638"/>
            <a:ext cx="2455387" cy="3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6" tIns="45653" rIns="91306" bIns="45653">
            <a:spAutoFit/>
          </a:bodyPr>
          <a:lstStyle/>
          <a:p>
            <a:r>
              <a:rPr lang="en-US"/>
              <a:t>Astigmata (6,100 spp)</a:t>
            </a:r>
          </a:p>
        </p:txBody>
      </p:sp>
      <p:sp>
        <p:nvSpPr>
          <p:cNvPr id="143366" name="Rectangle 10"/>
          <p:cNvSpPr>
            <a:spLocks noChangeArrowheads="1"/>
          </p:cNvSpPr>
          <p:nvPr/>
        </p:nvSpPr>
        <p:spPr bwMode="auto">
          <a:xfrm>
            <a:off x="773118" y="4694242"/>
            <a:ext cx="1467386" cy="3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6" tIns="45653" rIns="91306" bIns="45653">
            <a:spAutoFit/>
          </a:bodyPr>
          <a:lstStyle/>
          <a:p>
            <a:r>
              <a:rPr lang="en-US"/>
              <a:t>free-living 1*</a:t>
            </a:r>
          </a:p>
        </p:txBody>
      </p:sp>
      <p:sp>
        <p:nvSpPr>
          <p:cNvPr id="143367" name="Rectangle 13"/>
          <p:cNvSpPr>
            <a:spLocks noChangeArrowheads="1"/>
          </p:cNvSpPr>
          <p:nvPr/>
        </p:nvSpPr>
        <p:spPr bwMode="auto">
          <a:xfrm>
            <a:off x="5268915" y="4694242"/>
            <a:ext cx="2416640" cy="3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6" tIns="45653" rIns="91306" bIns="45653">
            <a:spAutoFit/>
          </a:bodyPr>
          <a:lstStyle/>
          <a:p>
            <a:r>
              <a:rPr lang="en-US"/>
              <a:t>parasitic (Psoroptidia)</a:t>
            </a:r>
          </a:p>
        </p:txBody>
      </p:sp>
      <p:cxnSp>
        <p:nvCxnSpPr>
          <p:cNvPr id="15" name="Straight Connector 14"/>
          <p:cNvCxnSpPr/>
          <p:nvPr/>
        </p:nvCxnSpPr>
        <p:spPr bwMode="auto">
          <a:xfrm>
            <a:off x="2601913" y="5075245"/>
            <a:ext cx="1568450" cy="1609725"/>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3369" name="Rectangle 16"/>
          <p:cNvSpPr>
            <a:spLocks noChangeArrowheads="1"/>
          </p:cNvSpPr>
          <p:nvPr/>
        </p:nvSpPr>
        <p:spPr bwMode="auto">
          <a:xfrm>
            <a:off x="2144718" y="4694242"/>
            <a:ext cx="1467386" cy="3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6" tIns="45653" rIns="91306" bIns="45653">
            <a:spAutoFit/>
          </a:bodyPr>
          <a:lstStyle/>
          <a:p>
            <a:r>
              <a:rPr lang="en-US"/>
              <a:t>free-living 2*</a:t>
            </a:r>
          </a:p>
        </p:txBody>
      </p:sp>
      <p:sp>
        <p:nvSpPr>
          <p:cNvPr id="143370" name="Rectangle 20"/>
          <p:cNvSpPr>
            <a:spLocks noChangeArrowheads="1"/>
          </p:cNvSpPr>
          <p:nvPr/>
        </p:nvSpPr>
        <p:spPr bwMode="auto">
          <a:xfrm>
            <a:off x="7631119" y="4694242"/>
            <a:ext cx="1480348" cy="3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6" tIns="45653" rIns="91306" bIns="45653">
            <a:spAutoFit/>
          </a:bodyPr>
          <a:lstStyle/>
          <a:p>
            <a:r>
              <a:rPr lang="en-US">
                <a:solidFill>
                  <a:srgbClr val="FF0000"/>
                </a:solidFill>
              </a:rPr>
              <a:t>pyroglyphids </a:t>
            </a:r>
          </a:p>
        </p:txBody>
      </p:sp>
      <p:sp>
        <p:nvSpPr>
          <p:cNvPr id="143371" name="Rectangle 18"/>
          <p:cNvSpPr>
            <a:spLocks noChangeArrowheads="1"/>
          </p:cNvSpPr>
          <p:nvPr/>
        </p:nvSpPr>
        <p:spPr bwMode="auto">
          <a:xfrm>
            <a:off x="1687514" y="4237039"/>
            <a:ext cx="1198345" cy="3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6" tIns="45653" rIns="91306" bIns="45653">
            <a:spAutoFit/>
          </a:bodyPr>
          <a:lstStyle/>
          <a:p>
            <a:r>
              <a:rPr lang="en-US"/>
              <a:t>2,300 spp </a:t>
            </a:r>
          </a:p>
        </p:txBody>
      </p:sp>
      <p:sp>
        <p:nvSpPr>
          <p:cNvPr id="143372" name="Rectangle 19"/>
          <p:cNvSpPr>
            <a:spLocks noChangeArrowheads="1"/>
          </p:cNvSpPr>
          <p:nvPr/>
        </p:nvSpPr>
        <p:spPr bwMode="auto">
          <a:xfrm>
            <a:off x="5726114" y="4237039"/>
            <a:ext cx="1198345" cy="3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6" tIns="45653" rIns="91306" bIns="45653">
            <a:spAutoFit/>
          </a:bodyPr>
          <a:lstStyle/>
          <a:p>
            <a:r>
              <a:rPr lang="en-US"/>
              <a:t>3,800 spp</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92075" y="-182556"/>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What are </a:t>
            </a:r>
            <a:r>
              <a:rPr lang="en-US" dirty="0" err="1" smtClean="0"/>
              <a:t>pyroglyphid</a:t>
            </a:r>
            <a:r>
              <a:rPr lang="en-US" dirty="0" smtClean="0"/>
              <a:t> house dust mites?</a:t>
            </a:r>
          </a:p>
        </p:txBody>
      </p:sp>
      <p:sp>
        <p:nvSpPr>
          <p:cNvPr id="4098" name="Rectangle 2"/>
          <p:cNvSpPr>
            <a:spLocks noGrp="1" noChangeArrowheads="1"/>
          </p:cNvSpPr>
          <p:nvPr>
            <p:ph type="subTitle" idx="4294967295"/>
          </p:nvPr>
        </p:nvSpPr>
        <p:spPr>
          <a:xfrm>
            <a:off x="168275" y="1320800"/>
            <a:ext cx="9798050" cy="4364038"/>
          </a:xfrm>
        </p:spPr>
        <p:txBody>
          <a:bodyPr tIns="22899" anchor="ctr"/>
          <a:lstStyle/>
          <a:p>
            <a:pPr marL="513601" indent="-513601" defTabSz="456536" eaLnBrk="1">
              <a:spcAft>
                <a:spcPct val="0"/>
              </a:spcAft>
              <a:buFont typeface="Times New Roman" charset="0"/>
              <a:buAutoNum type="arabicParenR"/>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800" dirty="0"/>
              <a:t>The mites’ severe allergenic properties are linked to their powerful digestive and molting enzymes, salivary secretions, and other water-soluble molecules.</a:t>
            </a:r>
          </a:p>
          <a:p>
            <a:pPr marL="513601" indent="-513601" defTabSz="456536" eaLnBrk="1">
              <a:spcAft>
                <a:spcPct val="0"/>
              </a:spcAft>
              <a:buFont typeface="Times New Roman" charset="0"/>
              <a:buAutoNum type="arabicParenR"/>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2800" dirty="0"/>
              <a:t>Large quantities of digestive enzymes accumulate in mites’ fecal material – minute particles that can easily become airborne. When inhaled or in contact with skin, the residual mite enzymes may break up tight junctions between the epithelial cells and trigger allergic reactions </a:t>
            </a:r>
            <a:endParaRPr lang="en-US" sz="2600" dirty="0">
              <a:solidFill>
                <a:srgbClr val="343434"/>
              </a:solidFill>
              <a:latin typeface="ArialMT" charset="0"/>
              <a:cs typeface="ArialMT" charset="0"/>
            </a:endParaRPr>
          </a:p>
          <a:p>
            <a:pPr marL="513601" indent="-513601" defTabSz="456536" eaLnBrk="1">
              <a:spcAft>
                <a:spcPct val="0"/>
              </a:spcAft>
              <a:buFont typeface="Times New Roman" charset="0"/>
              <a:buAutoNum type="arabicParenR"/>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endParaRPr lang="en-US" sz="2600" dirty="0">
              <a:solidFill>
                <a:srgbClr val="343434"/>
              </a:solidFill>
              <a:latin typeface="ArialMT" charset="0"/>
              <a:cs typeface="ArialMT"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7468" y="7938"/>
            <a:ext cx="9966325" cy="1262062"/>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err="1" smtClean="0"/>
              <a:t>Dollo’s</a:t>
            </a:r>
            <a:r>
              <a:rPr lang="en-US" dirty="0" smtClean="0"/>
              <a:t> law</a:t>
            </a:r>
          </a:p>
        </p:txBody>
      </p:sp>
      <p:sp>
        <p:nvSpPr>
          <p:cNvPr id="4098" name="Rectangle 2"/>
          <p:cNvSpPr>
            <a:spLocks noGrp="1" noChangeArrowheads="1"/>
          </p:cNvSpPr>
          <p:nvPr>
            <p:ph type="subTitle" idx="4294967295"/>
          </p:nvPr>
        </p:nvSpPr>
        <p:spPr>
          <a:xfrm>
            <a:off x="168275" y="1320800"/>
            <a:ext cx="9798050" cy="4364038"/>
          </a:xfrm>
        </p:spPr>
        <p:txBody>
          <a:bodyPr tIns="22899" anchor="ctr"/>
          <a:lstStyle/>
          <a:p>
            <a:pPr marL="342403" indent="-342403" defTabSz="456536">
              <a:defRPr/>
            </a:pPr>
            <a:r>
              <a:rPr lang="en-US" sz="2800" i="1" dirty="0"/>
              <a:t>“An organism never returns exactly to a former state, even if it finds itself placed in conditions of existence identical to those in which it has previously lived.”</a:t>
            </a:r>
          </a:p>
          <a:p>
            <a:pPr marL="342403" indent="-342403" defTabSz="456536">
              <a:defRPr/>
            </a:pPr>
            <a:r>
              <a:rPr lang="en-US" sz="2800" dirty="0"/>
              <a:t>Louis </a:t>
            </a:r>
            <a:r>
              <a:rPr lang="en-US" sz="2800" dirty="0" err="1"/>
              <a:t>Dollo</a:t>
            </a:r>
            <a:r>
              <a:rPr lang="en-US" sz="2800" dirty="0"/>
              <a:t> (1893)</a:t>
            </a:r>
          </a:p>
          <a:p>
            <a:pPr marL="342403" indent="-342403" defTabSz="456536">
              <a:defRPr/>
            </a:pPr>
            <a:endParaRPr lang="en-US" sz="2800" dirty="0"/>
          </a:p>
          <a:p>
            <a:pPr marL="342403" indent="-342403" defTabSz="456536">
              <a:defRPr/>
            </a:pPr>
            <a:r>
              <a:rPr lang="en-US" sz="2800" dirty="0"/>
              <a:t>“</a:t>
            </a:r>
            <a:r>
              <a:rPr lang="en-US" sz="2800" i="1" dirty="0"/>
              <a:t>Irreversible loss of single complex characters</a:t>
            </a:r>
            <a:r>
              <a:rPr lang="en-US" sz="2800" dirty="0"/>
              <a:t>”</a:t>
            </a:r>
          </a:p>
          <a:p>
            <a:pPr marL="342403" indent="-342403" defTabSz="456536">
              <a:defRPr/>
            </a:pPr>
            <a:r>
              <a:rPr lang="en-US" sz="2800" dirty="0"/>
              <a:t>Muller, 1930 </a:t>
            </a:r>
          </a:p>
          <a:p>
            <a:pPr marL="342403" indent="-342403" defTabSz="456536">
              <a:defRPr/>
            </a:pPr>
            <a:endParaRPr lang="en-US" sz="28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7468" y="7938"/>
            <a:ext cx="9966325" cy="1262062"/>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err="1" smtClean="0"/>
              <a:t>Dollo</a:t>
            </a:r>
            <a:r>
              <a:rPr lang="en-US" dirty="0" smtClean="0"/>
              <a:t> law (</a:t>
            </a:r>
            <a:r>
              <a:rPr lang="en-US" dirty="0"/>
              <a:t>parasitological corollary)</a:t>
            </a:r>
            <a:endParaRPr lang="en-US" dirty="0" smtClean="0"/>
          </a:p>
        </p:txBody>
      </p:sp>
      <p:sp>
        <p:nvSpPr>
          <p:cNvPr id="4098" name="Rectangle 2"/>
          <p:cNvSpPr>
            <a:spLocks noGrp="1" noChangeArrowheads="1"/>
          </p:cNvSpPr>
          <p:nvPr>
            <p:ph type="subTitle" idx="4294967295"/>
          </p:nvPr>
        </p:nvSpPr>
        <p:spPr>
          <a:xfrm>
            <a:off x="168275" y="1320800"/>
            <a:ext cx="9798050" cy="4364038"/>
          </a:xfrm>
        </p:spPr>
        <p:txBody>
          <a:bodyPr tIns="22899" anchor="ctr"/>
          <a:lstStyle/>
          <a:p>
            <a:pPr marL="342403" indent="-342403" defTabSz="456536">
              <a:defRPr/>
            </a:pPr>
            <a:r>
              <a:rPr lang="en-US" sz="2800" i="1" dirty="0"/>
              <a:t>“</a:t>
            </a:r>
            <a:r>
              <a:rPr lang="en-US" sz="2800" i="1" dirty="0" err="1"/>
              <a:t>Dollo’s</a:t>
            </a:r>
            <a:r>
              <a:rPr lang="en-US" sz="2800" i="1" dirty="0"/>
              <a:t> law is the predominant paradigm in parasitology, where a move from a free-living state to parasitism is  considered a unidirectional pathway or ‘</a:t>
            </a:r>
            <a:r>
              <a:rPr lang="en-US" sz="2800" b="1" i="1" dirty="0"/>
              <a:t>one-way trip</a:t>
            </a:r>
            <a:r>
              <a:rPr lang="en-US" sz="2800" i="1" dirty="0"/>
              <a:t>’ because organisms lose the structures required to return to the free-living state”</a:t>
            </a:r>
          </a:p>
          <a:p>
            <a:pPr marL="342403" indent="-342403" defTabSz="456536">
              <a:defRPr/>
            </a:pPr>
            <a:r>
              <a:rPr lang="en-US" sz="2800" dirty="0"/>
              <a:t>Cruickshank &amp; Paterson (2006)</a:t>
            </a:r>
          </a:p>
          <a:p>
            <a:pPr marL="342403" indent="-342403" defTabSz="456536">
              <a:defRPr/>
            </a:pPr>
            <a:endParaRPr lang="en-US" sz="2800" dirty="0"/>
          </a:p>
          <a:p>
            <a:pPr marL="342403" indent="-342403" defTabSz="456536">
              <a:defRPr/>
            </a:pPr>
            <a:r>
              <a:rPr lang="en-US" sz="2800" dirty="0"/>
              <a:t>free-living = “simple” state</a:t>
            </a:r>
          </a:p>
          <a:p>
            <a:pPr marL="342403" indent="-342403" defTabSz="456536">
              <a:defRPr/>
            </a:pPr>
            <a:r>
              <a:rPr lang="en-US" sz="2800" dirty="0"/>
              <a:t>parasitic = “complex” state</a:t>
            </a:r>
          </a:p>
          <a:p>
            <a:pPr marL="342403" indent="-342403" defTabSz="456536">
              <a:defRPr/>
            </a:pPr>
            <a:endParaRPr lang="en-US" sz="28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7468" y="7938"/>
            <a:ext cx="9966325" cy="1262062"/>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err="1" smtClean="0"/>
              <a:t>Dollo</a:t>
            </a:r>
            <a:r>
              <a:rPr lang="en-US" dirty="0" smtClean="0"/>
              <a:t> law (</a:t>
            </a:r>
            <a:r>
              <a:rPr lang="en-US" dirty="0"/>
              <a:t>parasitological corollary)</a:t>
            </a:r>
            <a:endParaRPr lang="en-US" dirty="0" smtClean="0"/>
          </a:p>
        </p:txBody>
      </p:sp>
      <p:sp>
        <p:nvSpPr>
          <p:cNvPr id="4098" name="Rectangle 2"/>
          <p:cNvSpPr>
            <a:spLocks noGrp="1" noChangeArrowheads="1"/>
          </p:cNvSpPr>
          <p:nvPr>
            <p:ph type="subTitle" idx="4294967295"/>
          </p:nvPr>
        </p:nvSpPr>
        <p:spPr>
          <a:xfrm>
            <a:off x="168275" y="1320805"/>
            <a:ext cx="9798050" cy="5278438"/>
          </a:xfrm>
        </p:spPr>
        <p:txBody>
          <a:bodyPr tIns="22899" anchor="ctr"/>
          <a:lstStyle/>
          <a:p>
            <a:pPr marL="342403" indent="-342403" defTabSz="456536">
              <a:defRPr/>
            </a:pPr>
            <a:r>
              <a:rPr lang="en-US" sz="2800" dirty="0"/>
              <a:t>Irreversibility of parasitism is also suggested by genomic data. Parasites live in relatively simple and predictable environment and loose genes responsible for interaction with complex environment. It  is very hard to imagine that there is a mechanism allowing to quickly restore these genes.</a:t>
            </a:r>
          </a:p>
          <a:p>
            <a:pPr marL="342403" indent="-342403" defTabSz="456536">
              <a:defRPr/>
            </a:pPr>
            <a:endParaRPr lang="en-US" sz="2800" dirty="0"/>
          </a:p>
          <a:p>
            <a:pPr marL="342403" indent="-342403" defTabSz="456536">
              <a:defRPr/>
            </a:pPr>
            <a:r>
              <a:rPr lang="en-US" sz="2800" dirty="0" err="1"/>
              <a:t>Psoroptidian</a:t>
            </a:r>
            <a:r>
              <a:rPr lang="en-US" sz="2800" dirty="0"/>
              <a:t> </a:t>
            </a:r>
            <a:r>
              <a:rPr lang="en-US" sz="2800" dirty="0" err="1"/>
              <a:t>Astigmata</a:t>
            </a:r>
            <a:r>
              <a:rPr lang="en-US" sz="2800" dirty="0"/>
              <a:t> are perfect models to test the parasitological definition of </a:t>
            </a:r>
            <a:r>
              <a:rPr lang="en-US" sz="2800" dirty="0" err="1"/>
              <a:t>Dollo</a:t>
            </a:r>
            <a:r>
              <a:rPr lang="en-US" sz="2800" dirty="0"/>
              <a:t> law because they are “</a:t>
            </a:r>
            <a:r>
              <a:rPr lang="en-US" sz="2800" i="1" dirty="0"/>
              <a:t>permanent</a:t>
            </a:r>
            <a:r>
              <a:rPr lang="en-US" sz="2800" dirty="0"/>
              <a:t>” parasites. They </a:t>
            </a:r>
            <a:r>
              <a:rPr lang="en-US" sz="2800" b="1" dirty="0"/>
              <a:t>do not </a:t>
            </a:r>
            <a:r>
              <a:rPr lang="en-US" sz="2800" dirty="0"/>
              <a:t>have a free-living dispersal stage and spend they entire life cycle on the host body.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7468" y="7938"/>
            <a:ext cx="9966325" cy="1262062"/>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Dataset</a:t>
            </a:r>
          </a:p>
        </p:txBody>
      </p:sp>
      <p:sp>
        <p:nvSpPr>
          <p:cNvPr id="4098" name="Rectangle 2"/>
          <p:cNvSpPr>
            <a:spLocks noGrp="1" noChangeArrowheads="1"/>
          </p:cNvSpPr>
          <p:nvPr>
            <p:ph type="subTitle" idx="4294967295"/>
          </p:nvPr>
        </p:nvSpPr>
        <p:spPr>
          <a:xfrm>
            <a:off x="168275" y="1320800"/>
            <a:ext cx="9798050" cy="5583238"/>
          </a:xfrm>
        </p:spPr>
        <p:txBody>
          <a:bodyPr tIns="22899" anchor="ctr"/>
          <a:lstStyle/>
          <a:p>
            <a:pPr marL="513601" indent="-513601" defTabSz="456536">
              <a:buFont typeface="Times New Roman" charset="0"/>
              <a:buAutoNum type="arabicParenR"/>
              <a:defRPr/>
            </a:pPr>
            <a:r>
              <a:rPr lang="en-US" sz="2800" dirty="0"/>
              <a:t>five nuclear genes: 18S, 28S </a:t>
            </a:r>
            <a:r>
              <a:rPr lang="en-US" sz="2800" dirty="0" err="1"/>
              <a:t>rDNA</a:t>
            </a:r>
            <a:r>
              <a:rPr lang="en-US" sz="2800" dirty="0"/>
              <a:t>, EF1-α, SRP54, and HSP70 (8,942 </a:t>
            </a:r>
            <a:r>
              <a:rPr lang="en-US" sz="2800" dirty="0" err="1"/>
              <a:t>nt</a:t>
            </a:r>
            <a:r>
              <a:rPr lang="en-US" sz="2800" dirty="0"/>
              <a:t>, after removing introns and </a:t>
            </a:r>
            <a:r>
              <a:rPr lang="en-US" sz="2800" dirty="0" err="1"/>
              <a:t>unalignable</a:t>
            </a:r>
            <a:r>
              <a:rPr lang="en-US" sz="2800" dirty="0"/>
              <a:t> regions) </a:t>
            </a:r>
          </a:p>
          <a:p>
            <a:pPr marL="513601" indent="-513601" defTabSz="456536">
              <a:buFont typeface="Times New Roman" charset="0"/>
              <a:buAutoNum type="arabicParenR"/>
              <a:defRPr/>
            </a:pPr>
            <a:r>
              <a:rPr lang="en-US" sz="2800" dirty="0"/>
              <a:t>No missing data</a:t>
            </a:r>
          </a:p>
          <a:p>
            <a:pPr marL="513601" indent="-513601" defTabSz="456536">
              <a:buFont typeface="Times New Roman" charset="0"/>
              <a:buAutoNum type="arabicParenR"/>
              <a:defRPr/>
            </a:pPr>
            <a:r>
              <a:rPr lang="en-US" sz="2800" dirty="0" err="1"/>
              <a:t>rDNA</a:t>
            </a:r>
            <a:r>
              <a:rPr lang="en-US" sz="2800" dirty="0"/>
              <a:t> aligned based on secondary structure</a:t>
            </a:r>
          </a:p>
          <a:p>
            <a:pPr marL="342403" indent="-342403" defTabSz="456536">
              <a:defRPr/>
            </a:pPr>
            <a:r>
              <a:rPr lang="en-US" sz="2800" dirty="0"/>
              <a:t>4) 315 terminal taxa, including all </a:t>
            </a:r>
            <a:r>
              <a:rPr lang="en-US" sz="2800" dirty="0" err="1"/>
              <a:t>outgroups</a:t>
            </a:r>
            <a:r>
              <a:rPr lang="en-US" sz="2800" dirty="0"/>
              <a:t> ever proposed for house dust mites. </a:t>
            </a:r>
          </a:p>
          <a:p>
            <a:pPr marL="342403" indent="-342403" defTabSz="456536">
              <a:defRPr/>
            </a:pPr>
            <a:r>
              <a:rPr lang="en-US" sz="2800" dirty="0"/>
              <a:t>5) Phylogenetic tree inferred with Maximum Likelihood and Bayesian and frameworks.</a:t>
            </a:r>
          </a:p>
          <a:p>
            <a:pPr marL="342403" indent="-342403" defTabSz="456536">
              <a:defRPr/>
            </a:pPr>
            <a:r>
              <a:rPr lang="en-US" sz="2800" dirty="0"/>
              <a:t>6) Species tree estimated using the coalescent-based species tree method in *BEAST v1.7.3 for a subset of taxa focusing on HDMs and relatives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0313" y="25402"/>
            <a:ext cx="8178800" cy="753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1118" y="-182556"/>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Tests for ‘devolution’ of parasitism.</a:t>
            </a:r>
          </a:p>
        </p:txBody>
      </p:sp>
      <p:sp>
        <p:nvSpPr>
          <p:cNvPr id="4098" name="Rectangle 2"/>
          <p:cNvSpPr>
            <a:spLocks noGrp="1" noChangeArrowheads="1"/>
          </p:cNvSpPr>
          <p:nvPr>
            <p:ph type="subTitle" idx="4294967295"/>
          </p:nvPr>
        </p:nvSpPr>
        <p:spPr>
          <a:xfrm>
            <a:off x="0" y="1189038"/>
            <a:ext cx="9798050" cy="6096000"/>
          </a:xfrm>
        </p:spPr>
        <p:txBody>
          <a:bodyPr tIns="22899" anchor="ctr"/>
          <a:lstStyle/>
          <a:p>
            <a:pPr marL="513601" indent="-513601" defTabSz="456536">
              <a:buFont typeface="Times New Roman" charset="0"/>
              <a:buAutoNum type="arabicParenR"/>
              <a:defRPr/>
            </a:pPr>
            <a:r>
              <a:rPr lang="en-US" sz="2800" dirty="0"/>
              <a:t>evaluated the 62 hypotheses of alternative placement of house dust mites using bootstrap replicates generated from site-wise log-likelihoods calculated for each hypothesis in </a:t>
            </a:r>
            <a:r>
              <a:rPr lang="en-US" sz="2800" dirty="0" err="1"/>
              <a:t>Consel</a:t>
            </a:r>
            <a:r>
              <a:rPr lang="en-US" sz="2800" dirty="0"/>
              <a:t> 1.20 (</a:t>
            </a:r>
            <a:r>
              <a:rPr lang="en-US" sz="2800" dirty="0" err="1"/>
              <a:t>Shimodaira</a:t>
            </a:r>
            <a:r>
              <a:rPr lang="en-US" sz="2800" dirty="0"/>
              <a:t> 2002); </a:t>
            </a:r>
          </a:p>
          <a:p>
            <a:pPr marL="513601" indent="-513601" defTabSz="456536">
              <a:buFont typeface="Times New Roman" charset="0"/>
              <a:buAutoNum type="arabicParenR"/>
              <a:defRPr/>
            </a:pPr>
            <a:r>
              <a:rPr lang="en-US" sz="2800" dirty="0"/>
              <a:t>conducted an ancestral character state reconstruction to determine the ancestral ecology of house dust mites in </a:t>
            </a:r>
            <a:r>
              <a:rPr lang="en-US" sz="2800" dirty="0" err="1"/>
              <a:t>BayesTraits</a:t>
            </a:r>
            <a:r>
              <a:rPr lang="en-US" sz="2800" dirty="0"/>
              <a:t> (</a:t>
            </a:r>
            <a:r>
              <a:rPr lang="en-US" sz="2800" dirty="0" err="1"/>
              <a:t>Pagel</a:t>
            </a:r>
            <a:r>
              <a:rPr lang="en-US" sz="2800" dirty="0"/>
              <a:t> et al. 2004) using, separately, maximum likelihood parametric bootstrap trees and Bayesian stationary trees to account for phylogenetic uncertainty;</a:t>
            </a:r>
          </a:p>
          <a:p>
            <a:pPr marL="513601" indent="-513601" defTabSz="456536">
              <a:buFont typeface="Times New Roman" charset="0"/>
              <a:buAutoNum type="arabicParenR"/>
              <a:defRPr/>
            </a:pPr>
            <a:r>
              <a:rPr lang="en-US" sz="2800" dirty="0"/>
              <a:t>tested for irreversible evolution of parasitism in a recently developed framework (Goldberg and </a:t>
            </a:r>
            <a:r>
              <a:rPr lang="en-US" sz="2800" dirty="0" err="1"/>
              <a:t>Igic</a:t>
            </a:r>
            <a:r>
              <a:rPr lang="en-US" sz="2800" dirty="0"/>
              <a:t> 2008) comparing unconstrained models with those constrained for irreversible evolution, while accounting for speciation, extinction, and character state transition rates in </a:t>
            </a:r>
            <a:r>
              <a:rPr lang="en-US" sz="2800" dirty="0" err="1"/>
              <a:t>DiversiTree</a:t>
            </a:r>
            <a:r>
              <a:rPr lang="en-US" sz="2800" dirty="0"/>
              <a:t> (</a:t>
            </a:r>
            <a:r>
              <a:rPr lang="en-US" sz="2800" dirty="0" err="1"/>
              <a:t>FitzJohn</a:t>
            </a:r>
            <a:r>
              <a:rPr lang="en-US" sz="2800" dirty="0"/>
              <a:t> 2010).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23813"/>
            <a:ext cx="9966325" cy="1262062"/>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Testing phylogenetic hypotheses in </a:t>
            </a:r>
            <a:r>
              <a:rPr lang="en-US" dirty="0" err="1" smtClean="0"/>
              <a:t>Consel</a:t>
            </a:r>
            <a:r>
              <a:rPr lang="en-US" dirty="0" smtClean="0"/>
              <a:t> v 1.2</a:t>
            </a:r>
          </a:p>
        </p:txBody>
      </p:sp>
      <p:sp>
        <p:nvSpPr>
          <p:cNvPr id="4098" name="Rectangle 2"/>
          <p:cNvSpPr>
            <a:spLocks noGrp="1" noChangeArrowheads="1"/>
          </p:cNvSpPr>
          <p:nvPr>
            <p:ph type="subTitle" idx="4294967295"/>
          </p:nvPr>
        </p:nvSpPr>
        <p:spPr>
          <a:xfrm>
            <a:off x="0" y="1189038"/>
            <a:ext cx="9798050" cy="6096000"/>
          </a:xfrm>
        </p:spPr>
        <p:txBody>
          <a:bodyPr tIns="22899" anchor="ctr"/>
          <a:lstStyle/>
          <a:p>
            <a:pPr marL="513601" indent="-513601" defTabSz="456536">
              <a:buFont typeface="Times New Roman" charset="0"/>
              <a:buAutoNum type="arabicParenR"/>
              <a:defRPr/>
            </a:pPr>
            <a:r>
              <a:rPr lang="en-US" sz="2800" dirty="0" err="1"/>
              <a:t>Consel</a:t>
            </a:r>
            <a:r>
              <a:rPr lang="en-US" sz="2800" dirty="0"/>
              <a:t> calculates </a:t>
            </a:r>
            <a:r>
              <a:rPr lang="en-US" sz="2800" i="1" dirty="0"/>
              <a:t>p</a:t>
            </a:r>
            <a:r>
              <a:rPr lang="en-US" sz="2800" dirty="0"/>
              <a:t>-values for the AU and other types of statistics using bootstrap replicates generated from site-wise log-likelihoods with the RELL resampling method – a fast and accurate approximation technique (</a:t>
            </a:r>
            <a:r>
              <a:rPr lang="en-US" sz="2800" dirty="0" err="1"/>
              <a:t>Shimodaira</a:t>
            </a:r>
            <a:r>
              <a:rPr lang="en-US" sz="2800" dirty="0"/>
              <a:t> 2001). </a:t>
            </a:r>
          </a:p>
          <a:p>
            <a:pPr marL="513601" indent="-513601" defTabSz="456536">
              <a:buFont typeface="Times New Roman" charset="0"/>
              <a:buAutoNum type="arabicParenR"/>
              <a:defRPr/>
            </a:pPr>
            <a:r>
              <a:rPr lang="en-US" sz="2800" dirty="0"/>
              <a:t>We generated a matrix of site-wise log-likelihoods in </a:t>
            </a:r>
            <a:r>
              <a:rPr lang="en-US" sz="2800" dirty="0" err="1"/>
              <a:t>Garli</a:t>
            </a:r>
            <a:r>
              <a:rPr lang="en-US" sz="2800" dirty="0"/>
              <a:t> using constraints corresponding to each of the 62 hypotheses on phylogenetic placement of </a:t>
            </a:r>
            <a:r>
              <a:rPr lang="en-US" sz="2800" dirty="0" err="1"/>
              <a:t>pyroglyphids</a:t>
            </a:r>
            <a:r>
              <a:rPr lang="en-US" sz="2800" dirty="0"/>
              <a:t>. </a:t>
            </a:r>
          </a:p>
          <a:p>
            <a:pPr marL="513601" indent="-513601" defTabSz="456536">
              <a:buFont typeface="Times New Roman" charset="0"/>
              <a:buAutoNum type="arabicParenR"/>
              <a:defRPr/>
            </a:pPr>
            <a:r>
              <a:rPr lang="en-US" sz="2800" dirty="0"/>
              <a:t>Significant </a:t>
            </a:r>
            <a:r>
              <a:rPr lang="en-US" sz="2800" i="1" dirty="0"/>
              <a:t>p</a:t>
            </a:r>
            <a:r>
              <a:rPr lang="en-US" sz="2800" dirty="0"/>
              <a:t>-values (</a:t>
            </a:r>
            <a:r>
              <a:rPr lang="en-US" sz="2800" i="1" dirty="0"/>
              <a:t>p</a:t>
            </a:r>
            <a:r>
              <a:rPr lang="en-US" sz="2800" dirty="0"/>
              <a:t>&gt;0.05) were then used to evaluate the 62 previously proposed hypotheses of placement of house dust mites.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334955"/>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3600" dirty="0"/>
              <a:t>Testing phylogenetic hypotheses in </a:t>
            </a:r>
            <a:r>
              <a:rPr lang="en-US" sz="3600" dirty="0" err="1"/>
              <a:t>Consel</a:t>
            </a:r>
            <a:endParaRPr lang="en-US" sz="3600" dirty="0"/>
          </a:p>
        </p:txBody>
      </p:sp>
      <p:graphicFrame>
        <p:nvGraphicFramePr>
          <p:cNvPr id="159746" name="Object 1"/>
          <p:cNvGraphicFramePr>
            <a:graphicFrameLocks noChangeAspect="1"/>
          </p:cNvGraphicFramePr>
          <p:nvPr/>
        </p:nvGraphicFramePr>
        <p:xfrm>
          <a:off x="239712" y="731839"/>
          <a:ext cx="10450513" cy="6827837"/>
        </p:xfrm>
        <a:graphic>
          <a:graphicData uri="http://schemas.openxmlformats.org/presentationml/2006/ole">
            <mc:AlternateContent xmlns:mc="http://schemas.openxmlformats.org/markup-compatibility/2006">
              <mc:Choice xmlns:v="urn:schemas-microsoft-com:vml" Requires="v">
                <p:oleObj spid="_x0000_s159758" name="Document" r:id="rId4" imgW="8280095" imgH="5410001" progId="Word.Document.12">
                  <p:embed/>
                </p:oleObj>
              </mc:Choice>
              <mc:Fallback>
                <p:oleObj name="Document" r:id="rId4" imgW="8280095" imgH="5410001" progId="Word.Documen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 y="731839"/>
                        <a:ext cx="10450513"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23813"/>
            <a:ext cx="9966325" cy="1262062"/>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Testing </a:t>
            </a:r>
            <a:r>
              <a:rPr lang="en-US" i="1" dirty="0" smtClean="0"/>
              <a:t>phylogenetic</a:t>
            </a:r>
            <a:r>
              <a:rPr lang="en-US" dirty="0" smtClean="0"/>
              <a:t> hypotheses in </a:t>
            </a:r>
            <a:r>
              <a:rPr lang="en-US" dirty="0" err="1" smtClean="0"/>
              <a:t>Consel</a:t>
            </a:r>
            <a:r>
              <a:rPr lang="en-US" dirty="0" smtClean="0"/>
              <a:t> v 1.2</a:t>
            </a:r>
          </a:p>
        </p:txBody>
      </p:sp>
      <p:sp>
        <p:nvSpPr>
          <p:cNvPr id="4098" name="Rectangle 2"/>
          <p:cNvSpPr>
            <a:spLocks noGrp="1" noChangeArrowheads="1"/>
          </p:cNvSpPr>
          <p:nvPr>
            <p:ph type="subTitle" idx="4294967295"/>
          </p:nvPr>
        </p:nvSpPr>
        <p:spPr>
          <a:xfrm>
            <a:off x="0" y="1189038"/>
            <a:ext cx="9798050" cy="6096000"/>
          </a:xfrm>
        </p:spPr>
        <p:txBody>
          <a:bodyPr tIns="22899" anchor="ctr"/>
          <a:lstStyle/>
          <a:p>
            <a:pPr marL="513601" indent="-513601" defTabSz="456536">
              <a:buFont typeface="Times New Roman" charset="0"/>
              <a:buAutoNum type="arabicParenR"/>
              <a:defRPr/>
            </a:pPr>
            <a:r>
              <a:rPr lang="en-US" sz="2800" dirty="0"/>
              <a:t>All hypotheses involving close relationships of the storage and dust mites were statistically rejected by our </a:t>
            </a:r>
            <a:r>
              <a:rPr lang="en-US" sz="2800" dirty="0" err="1"/>
              <a:t>Consel</a:t>
            </a:r>
            <a:r>
              <a:rPr lang="en-US" sz="2800" dirty="0"/>
              <a:t> analyses. </a:t>
            </a:r>
          </a:p>
          <a:p>
            <a:pPr marL="513601" indent="-513601" defTabSz="456536">
              <a:buFont typeface="Times New Roman" charset="0"/>
              <a:buAutoNum type="arabicParenR"/>
              <a:defRPr/>
            </a:pPr>
            <a:endParaRPr lang="en-US" sz="2800" dirty="0"/>
          </a:p>
          <a:p>
            <a:pPr marL="513601" indent="-513601" defTabSz="456536">
              <a:buFont typeface="Times New Roman" charset="0"/>
              <a:buAutoNum type="arabicParenR"/>
              <a:defRPr/>
            </a:pPr>
            <a:r>
              <a:rPr lang="en-US" sz="2800" dirty="0"/>
              <a:t>The five hypotheses that  cannot be rejected by our analyses (</a:t>
            </a:r>
            <a:r>
              <a:rPr lang="en-US" sz="2800" i="1" dirty="0"/>
              <a:t>p</a:t>
            </a:r>
            <a:r>
              <a:rPr lang="en-US" sz="2800" dirty="0"/>
              <a:t>&gt;0.05) suggest a parasitic sister-group of the dust mites. These hypotheses indicate the possibility that HDM had a parasitic ancestor evolved the free-living style secondarily.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0313" y="25402"/>
            <a:ext cx="8178800" cy="753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2200" y="336551"/>
            <a:ext cx="7475538" cy="923925"/>
          </a:xfrm>
        </p:spPr>
        <p:txBody>
          <a:bodyPr/>
          <a:lstStyle/>
          <a:p>
            <a:pPr defTabSz="456536" fontAlgn="auto">
              <a:spcAft>
                <a:spcPts val="0"/>
              </a:spcAft>
              <a:defRPr/>
            </a:pPr>
            <a:r>
              <a:rPr lang="en-US" dirty="0" smtClean="0">
                <a:solidFill>
                  <a:schemeClr val="tx2">
                    <a:satMod val="130000"/>
                  </a:schemeClr>
                </a:solidFill>
              </a:rPr>
              <a:t>Pathogenicity</a:t>
            </a:r>
            <a:endParaRPr lang="en-US" dirty="0">
              <a:solidFill>
                <a:schemeClr val="tx2">
                  <a:satMod val="130000"/>
                </a:schemeClr>
              </a:solidFill>
            </a:endParaRPr>
          </a:p>
        </p:txBody>
      </p:sp>
      <p:sp>
        <p:nvSpPr>
          <p:cNvPr id="27650" name="Content Placeholder 2"/>
          <p:cNvSpPr>
            <a:spLocks noGrp="1"/>
          </p:cNvSpPr>
          <p:nvPr>
            <p:ph idx="4294967295"/>
          </p:nvPr>
        </p:nvSpPr>
        <p:spPr>
          <a:xfrm>
            <a:off x="1176337" y="1595438"/>
            <a:ext cx="8483600" cy="5376862"/>
          </a:xfrm>
        </p:spPr>
        <p:txBody>
          <a:bodyPr/>
          <a:lstStyle/>
          <a:p>
            <a:pPr marL="342403" indent="-342403" defTabSz="456536">
              <a:defRPr/>
            </a:pPr>
            <a:r>
              <a:rPr lang="en-US" dirty="0" smtClean="0"/>
              <a:t>HDM are responsible for </a:t>
            </a:r>
            <a:r>
              <a:rPr lang="en-US" b="1" dirty="0" err="1" smtClean="0"/>
              <a:t>IgE</a:t>
            </a:r>
            <a:r>
              <a:rPr lang="en-US" b="1" dirty="0" smtClean="0"/>
              <a:t> mediated allergic diseases </a:t>
            </a:r>
            <a:endParaRPr lang="en-US" dirty="0" smtClean="0"/>
          </a:p>
          <a:p>
            <a:pPr marL="342403" indent="-342403" defTabSz="456536">
              <a:defRPr/>
            </a:pPr>
            <a:r>
              <a:rPr lang="en-US" dirty="0" smtClean="0"/>
              <a:t>Described as </a:t>
            </a:r>
            <a:r>
              <a:rPr lang="en-US" b="1" dirty="0" smtClean="0"/>
              <a:t>Type I </a:t>
            </a:r>
            <a:r>
              <a:rPr lang="en-US" b="1" dirty="0" err="1" smtClean="0"/>
              <a:t>hypersenstivity</a:t>
            </a:r>
            <a:r>
              <a:rPr lang="en-US" b="1" dirty="0" smtClean="0"/>
              <a:t> </a:t>
            </a:r>
          </a:p>
          <a:p>
            <a:pPr marL="342403" indent="-342403" defTabSz="456536">
              <a:defRPr/>
            </a:pPr>
            <a:r>
              <a:rPr lang="en-US" dirty="0" smtClean="0"/>
              <a:t>Mite </a:t>
            </a:r>
            <a:r>
              <a:rPr lang="en-US" dirty="0" err="1" smtClean="0"/>
              <a:t>feaces</a:t>
            </a:r>
            <a:r>
              <a:rPr lang="en-US" dirty="0" smtClean="0"/>
              <a:t>, </a:t>
            </a:r>
            <a:r>
              <a:rPr lang="en-US" dirty="0" err="1" smtClean="0"/>
              <a:t>hemolymph</a:t>
            </a:r>
            <a:r>
              <a:rPr lang="en-US" dirty="0" smtClean="0"/>
              <a:t>, skin molts, exoskeleton and internal tissues contain proteins that cause allergies </a:t>
            </a:r>
            <a:r>
              <a:rPr lang="en-US" b="1" dirty="0" smtClean="0"/>
              <a:t>(Allergens) </a:t>
            </a:r>
            <a:r>
              <a:rPr lang="en-US" dirty="0" smtClean="0"/>
              <a:t>on contact or when inhaled.</a:t>
            </a:r>
          </a:p>
          <a:p>
            <a:pPr marL="342403" indent="-342403" defTabSz="456536">
              <a:defRPr/>
            </a:pPr>
            <a:endParaRPr lang="en-US" dirty="0" smtClean="0"/>
          </a:p>
          <a:p>
            <a:pPr marL="342403" indent="-342403" defTabSz="456536">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23813"/>
            <a:ext cx="9966325" cy="1262062"/>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Reconstructing ancestral ecology</a:t>
            </a:r>
            <a:br>
              <a:rPr lang="en-US" dirty="0" smtClean="0"/>
            </a:br>
            <a:r>
              <a:rPr lang="en-US" sz="3600" dirty="0"/>
              <a:t>(estimating probability for parasitic HDMs)</a:t>
            </a:r>
          </a:p>
        </p:txBody>
      </p:sp>
      <p:sp>
        <p:nvSpPr>
          <p:cNvPr id="4098" name="Rectangle 2"/>
          <p:cNvSpPr>
            <a:spLocks noGrp="1" noChangeArrowheads="1"/>
          </p:cNvSpPr>
          <p:nvPr>
            <p:ph type="subTitle" idx="4294967295"/>
          </p:nvPr>
        </p:nvSpPr>
        <p:spPr>
          <a:xfrm>
            <a:off x="125413" y="884238"/>
            <a:ext cx="9798050" cy="6324600"/>
          </a:xfrm>
        </p:spPr>
        <p:txBody>
          <a:bodyPr tIns="22899" anchor="ctr"/>
          <a:lstStyle/>
          <a:p>
            <a:pPr marL="0" indent="0" defTabSz="456536">
              <a:defRPr/>
            </a:pPr>
            <a:r>
              <a:rPr lang="en-US" sz="2400" dirty="0"/>
              <a:t>1) Ancestral character state reconstruction was done in maximum likelihood and Bayesian frameworks in </a:t>
            </a:r>
            <a:r>
              <a:rPr lang="en-US" sz="2400" dirty="0" err="1"/>
              <a:t>BayesTraits</a:t>
            </a:r>
            <a:r>
              <a:rPr lang="en-US" sz="2400" dirty="0"/>
              <a:t> (</a:t>
            </a:r>
            <a:r>
              <a:rPr lang="en-US" sz="2400" dirty="0" err="1"/>
              <a:t>Pagel</a:t>
            </a:r>
            <a:r>
              <a:rPr lang="en-US" sz="2400" dirty="0"/>
              <a:t> et al. 2004). </a:t>
            </a:r>
          </a:p>
          <a:p>
            <a:pPr marL="0" indent="0" defTabSz="456536">
              <a:defRPr/>
            </a:pPr>
            <a:r>
              <a:rPr lang="en-US" sz="2400" dirty="0"/>
              <a:t>2) To account for uncertainty in our phylogenetic inferences, bootstrap trees (Maximum Likelihood) and post burn-in trees sampled from the posterior probability distribution (Bayesian analysis) were used. </a:t>
            </a:r>
          </a:p>
          <a:p>
            <a:pPr marL="0" indent="0" defTabSz="456536">
              <a:defRPr/>
            </a:pPr>
            <a:r>
              <a:rPr lang="en-US" sz="2400" dirty="0"/>
              <a:t>3) Because the variable describing parasitism in our system has three levels (free-living, parasitic as </a:t>
            </a:r>
            <a:r>
              <a:rPr lang="en-US" sz="2400" dirty="0" err="1"/>
              <a:t>deutonymph</a:t>
            </a:r>
            <a:r>
              <a:rPr lang="en-US" sz="2400" dirty="0"/>
              <a:t>, permanently parasitic, see below), reconstructions were performed under a six-rate model (transition rates between all character states are different). </a:t>
            </a:r>
          </a:p>
          <a:p>
            <a:pPr marL="0" indent="0" defTabSz="456536">
              <a:defRPr/>
            </a:pPr>
            <a:r>
              <a:rPr lang="en-US" sz="2400" dirty="0"/>
              <a:t>4) The single-rate model (all transition rates are equal) was also evaluated to see if it better fits the data. Bayesian analyses were run under reversible jump Markov chain Monte Carlo, where models are visited in proportion to their posterior probabilities.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105"/>
          <p:cNvSpPr>
            <a:spLocks noChangeArrowheads="1"/>
          </p:cNvSpPr>
          <p:nvPr/>
        </p:nvSpPr>
        <p:spPr bwMode="auto">
          <a:xfrm>
            <a:off x="2944813" y="0"/>
            <a:ext cx="49434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pPr algn="ctr"/>
            <a:r>
              <a:rPr lang="en-US" sz="3500" b="1"/>
              <a:t>Character state matrix </a:t>
            </a:r>
          </a:p>
          <a:p>
            <a:pPr algn="ctr"/>
            <a:r>
              <a:rPr lang="en-US" sz="3500" b="1"/>
              <a:t>(mk3 model)</a:t>
            </a:r>
            <a:endParaRPr lang="en-US" sz="3500"/>
          </a:p>
        </p:txBody>
      </p:sp>
      <p:sp>
        <p:nvSpPr>
          <p:cNvPr id="15" name="Freeform 14"/>
          <p:cNvSpPr/>
          <p:nvPr/>
        </p:nvSpPr>
        <p:spPr>
          <a:xfrm>
            <a:off x="6216650" y="4579938"/>
            <a:ext cx="1198563" cy="600075"/>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1590" tIns="21590" rIns="21590" bIns="21590" spcCol="1270" anchor="ctr"/>
          <a:lstStyle/>
          <a:p>
            <a:pPr algn="ctr" defTabSz="1665906">
              <a:lnSpc>
                <a:spcPct val="90000"/>
              </a:lnSpc>
              <a:spcAft>
                <a:spcPct val="35000"/>
              </a:spcAft>
              <a:defRPr/>
            </a:pPr>
            <a:endParaRPr lang="en-US" sz="3700" dirty="0"/>
          </a:p>
        </p:txBody>
      </p:sp>
      <p:sp>
        <p:nvSpPr>
          <p:cNvPr id="8" name="Connector 7"/>
          <p:cNvSpPr/>
          <p:nvPr/>
        </p:nvSpPr>
        <p:spPr>
          <a:xfrm>
            <a:off x="4506913" y="1493838"/>
            <a:ext cx="906462" cy="906462"/>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pPr defTabSz="455282">
              <a:defRPr/>
            </a:pPr>
            <a:endParaRPr lang="en-US"/>
          </a:p>
        </p:txBody>
      </p:sp>
      <p:sp>
        <p:nvSpPr>
          <p:cNvPr id="14" name="Connector 13"/>
          <p:cNvSpPr/>
          <p:nvPr/>
        </p:nvSpPr>
        <p:spPr>
          <a:xfrm>
            <a:off x="2335213" y="4541838"/>
            <a:ext cx="908050" cy="906462"/>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pPr defTabSz="455282">
              <a:defRPr/>
            </a:pPr>
            <a:endParaRPr lang="en-US"/>
          </a:p>
        </p:txBody>
      </p:sp>
      <p:sp>
        <p:nvSpPr>
          <p:cNvPr id="16" name="Connector 15"/>
          <p:cNvSpPr/>
          <p:nvPr/>
        </p:nvSpPr>
        <p:spPr>
          <a:xfrm>
            <a:off x="6815138" y="4541838"/>
            <a:ext cx="908050" cy="906462"/>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pPr defTabSz="455282">
              <a:defRPr/>
            </a:pPr>
            <a:endParaRPr lang="en-US"/>
          </a:p>
        </p:txBody>
      </p:sp>
      <p:cxnSp>
        <p:nvCxnSpPr>
          <p:cNvPr id="6" name="Straight Arrow Connector 5"/>
          <p:cNvCxnSpPr>
            <a:stCxn id="8" idx="1"/>
            <a:endCxn id="14" idx="1"/>
          </p:cNvCxnSpPr>
          <p:nvPr/>
        </p:nvCxnSpPr>
        <p:spPr>
          <a:xfrm flipH="1">
            <a:off x="2468563" y="1627188"/>
            <a:ext cx="2171700" cy="3046412"/>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7"/>
          </p:cNvCxnSpPr>
          <p:nvPr/>
        </p:nvCxnSpPr>
        <p:spPr>
          <a:xfrm flipV="1">
            <a:off x="3109913" y="2332038"/>
            <a:ext cx="1701800" cy="2341562"/>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4" idx="4"/>
            <a:endCxn id="16" idx="4"/>
          </p:cNvCxnSpPr>
          <p:nvPr/>
        </p:nvCxnSpPr>
        <p:spPr>
          <a:xfrm>
            <a:off x="2789238" y="5448300"/>
            <a:ext cx="4479925"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6" idx="2"/>
          </p:cNvCxnSpPr>
          <p:nvPr/>
        </p:nvCxnSpPr>
        <p:spPr>
          <a:xfrm flipH="1" flipV="1">
            <a:off x="3243263" y="4975225"/>
            <a:ext cx="3571875" cy="1905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6" idx="1"/>
          </p:cNvCxnSpPr>
          <p:nvPr/>
        </p:nvCxnSpPr>
        <p:spPr>
          <a:xfrm flipH="1" flipV="1">
            <a:off x="5192713" y="2332038"/>
            <a:ext cx="1755775" cy="2341562"/>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endCxn id="16" idx="7"/>
          </p:cNvCxnSpPr>
          <p:nvPr/>
        </p:nvCxnSpPr>
        <p:spPr>
          <a:xfrm>
            <a:off x="5268913" y="1570038"/>
            <a:ext cx="2320925" cy="3103562"/>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304140" name="TextBox 78"/>
          <p:cNvSpPr txBox="1">
            <a:spLocks noChangeArrowheads="1"/>
          </p:cNvSpPr>
          <p:nvPr/>
        </p:nvSpPr>
        <p:spPr bwMode="auto">
          <a:xfrm>
            <a:off x="4659313" y="1743075"/>
            <a:ext cx="6699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solidFill>
                  <a:srgbClr val="0000FF"/>
                </a:solidFill>
              </a:rPr>
              <a:t>FL(1)</a:t>
            </a:r>
          </a:p>
        </p:txBody>
      </p:sp>
      <p:sp>
        <p:nvSpPr>
          <p:cNvPr id="304141" name="TextBox 80"/>
          <p:cNvSpPr txBox="1">
            <a:spLocks noChangeArrowheads="1"/>
          </p:cNvSpPr>
          <p:nvPr/>
        </p:nvSpPr>
        <p:spPr bwMode="auto">
          <a:xfrm>
            <a:off x="2373313" y="4797425"/>
            <a:ext cx="8509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solidFill>
                  <a:srgbClr val="0000FF"/>
                </a:solidFill>
              </a:rPr>
              <a:t>PD (2)</a:t>
            </a:r>
          </a:p>
        </p:txBody>
      </p:sp>
      <p:sp>
        <p:nvSpPr>
          <p:cNvPr id="304142" name="TextBox 81"/>
          <p:cNvSpPr txBox="1">
            <a:spLocks noChangeArrowheads="1"/>
          </p:cNvSpPr>
          <p:nvPr/>
        </p:nvSpPr>
        <p:spPr bwMode="auto">
          <a:xfrm>
            <a:off x="6869113" y="4791075"/>
            <a:ext cx="89058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solidFill>
                  <a:srgbClr val="0000FF"/>
                </a:solidFill>
              </a:rPr>
              <a:t>Par (3)</a:t>
            </a:r>
          </a:p>
        </p:txBody>
      </p:sp>
      <p:sp>
        <p:nvSpPr>
          <p:cNvPr id="53" name="Rectangle 52"/>
          <p:cNvSpPr/>
          <p:nvPr/>
        </p:nvSpPr>
        <p:spPr>
          <a:xfrm>
            <a:off x="6488113" y="2789238"/>
            <a:ext cx="617537" cy="468312"/>
          </a:xfrm>
          <a:prstGeom prst="rect">
            <a:avLst/>
          </a:prstGeom>
        </p:spPr>
        <p:txBody>
          <a:bodyPr wrap="none">
            <a:spAutoFit/>
          </a:bodyPr>
          <a:lstStyle/>
          <a:p>
            <a:pPr defTabSz="455282">
              <a:defRPr/>
            </a:pPr>
            <a:r>
              <a:rPr lang="en-US" sz="2600" dirty="0">
                <a:solidFill>
                  <a:schemeClr val="accent4">
                    <a:lumMod val="75000"/>
                  </a:schemeClr>
                </a:solidFill>
              </a:rPr>
              <a:t>q</a:t>
            </a:r>
            <a:r>
              <a:rPr lang="en-US" sz="2600" baseline="-25000" dirty="0">
                <a:solidFill>
                  <a:schemeClr val="accent4">
                    <a:lumMod val="75000"/>
                  </a:schemeClr>
                </a:solidFill>
              </a:rPr>
              <a:t>13</a:t>
            </a:r>
          </a:p>
        </p:txBody>
      </p:sp>
      <p:sp>
        <p:nvSpPr>
          <p:cNvPr id="54" name="Rectangle 53"/>
          <p:cNvSpPr/>
          <p:nvPr/>
        </p:nvSpPr>
        <p:spPr>
          <a:xfrm>
            <a:off x="5573713" y="3322638"/>
            <a:ext cx="617537" cy="468312"/>
          </a:xfrm>
          <a:prstGeom prst="rect">
            <a:avLst/>
          </a:prstGeom>
        </p:spPr>
        <p:txBody>
          <a:bodyPr wrap="none">
            <a:spAutoFit/>
          </a:bodyPr>
          <a:lstStyle/>
          <a:p>
            <a:pPr defTabSz="455282">
              <a:defRPr/>
            </a:pPr>
            <a:r>
              <a:rPr lang="en-US" sz="2600" dirty="0">
                <a:solidFill>
                  <a:schemeClr val="accent4">
                    <a:lumMod val="75000"/>
                  </a:schemeClr>
                </a:solidFill>
              </a:rPr>
              <a:t>q</a:t>
            </a:r>
            <a:r>
              <a:rPr lang="en-US" sz="2600" baseline="-25000" dirty="0">
                <a:solidFill>
                  <a:schemeClr val="accent4">
                    <a:lumMod val="75000"/>
                  </a:schemeClr>
                </a:solidFill>
              </a:rPr>
              <a:t>31</a:t>
            </a:r>
          </a:p>
        </p:txBody>
      </p:sp>
      <p:sp>
        <p:nvSpPr>
          <p:cNvPr id="65" name="Rectangle 64"/>
          <p:cNvSpPr/>
          <p:nvPr/>
        </p:nvSpPr>
        <p:spPr>
          <a:xfrm>
            <a:off x="2982913" y="2789238"/>
            <a:ext cx="617537" cy="468312"/>
          </a:xfrm>
          <a:prstGeom prst="rect">
            <a:avLst/>
          </a:prstGeom>
        </p:spPr>
        <p:txBody>
          <a:bodyPr wrap="none">
            <a:spAutoFit/>
          </a:bodyPr>
          <a:lstStyle/>
          <a:p>
            <a:pPr defTabSz="455282">
              <a:defRPr/>
            </a:pPr>
            <a:r>
              <a:rPr lang="en-US" sz="2600" dirty="0">
                <a:solidFill>
                  <a:schemeClr val="accent4">
                    <a:lumMod val="75000"/>
                  </a:schemeClr>
                </a:solidFill>
              </a:rPr>
              <a:t>q</a:t>
            </a:r>
            <a:r>
              <a:rPr lang="en-US" sz="2600" baseline="-25000" dirty="0">
                <a:solidFill>
                  <a:schemeClr val="accent4">
                    <a:lumMod val="75000"/>
                  </a:schemeClr>
                </a:solidFill>
              </a:rPr>
              <a:t>12</a:t>
            </a:r>
          </a:p>
        </p:txBody>
      </p:sp>
      <p:sp>
        <p:nvSpPr>
          <p:cNvPr id="66" name="Rectangle 65"/>
          <p:cNvSpPr/>
          <p:nvPr/>
        </p:nvSpPr>
        <p:spPr>
          <a:xfrm>
            <a:off x="3897313" y="3398838"/>
            <a:ext cx="617537" cy="468312"/>
          </a:xfrm>
          <a:prstGeom prst="rect">
            <a:avLst/>
          </a:prstGeom>
        </p:spPr>
        <p:txBody>
          <a:bodyPr wrap="none">
            <a:spAutoFit/>
          </a:bodyPr>
          <a:lstStyle/>
          <a:p>
            <a:pPr defTabSz="455282">
              <a:defRPr/>
            </a:pPr>
            <a:r>
              <a:rPr lang="en-US" sz="2600" dirty="0">
                <a:solidFill>
                  <a:schemeClr val="accent4">
                    <a:lumMod val="75000"/>
                  </a:schemeClr>
                </a:solidFill>
              </a:rPr>
              <a:t>q</a:t>
            </a:r>
            <a:r>
              <a:rPr lang="en-US" sz="2600" baseline="-25000" dirty="0">
                <a:solidFill>
                  <a:schemeClr val="accent4">
                    <a:lumMod val="75000"/>
                  </a:schemeClr>
                </a:solidFill>
              </a:rPr>
              <a:t>21</a:t>
            </a:r>
          </a:p>
        </p:txBody>
      </p:sp>
      <p:sp>
        <p:nvSpPr>
          <p:cNvPr id="67" name="Rectangle 66"/>
          <p:cNvSpPr/>
          <p:nvPr/>
        </p:nvSpPr>
        <p:spPr>
          <a:xfrm>
            <a:off x="4735513" y="4465638"/>
            <a:ext cx="617537" cy="468312"/>
          </a:xfrm>
          <a:prstGeom prst="rect">
            <a:avLst/>
          </a:prstGeom>
        </p:spPr>
        <p:txBody>
          <a:bodyPr wrap="none">
            <a:spAutoFit/>
          </a:bodyPr>
          <a:lstStyle/>
          <a:p>
            <a:pPr defTabSz="455282">
              <a:defRPr/>
            </a:pPr>
            <a:r>
              <a:rPr lang="en-US" sz="2600" dirty="0">
                <a:solidFill>
                  <a:schemeClr val="accent4">
                    <a:lumMod val="75000"/>
                  </a:schemeClr>
                </a:solidFill>
              </a:rPr>
              <a:t>q</a:t>
            </a:r>
            <a:r>
              <a:rPr lang="en-US" sz="2600" baseline="-25000" dirty="0">
                <a:solidFill>
                  <a:schemeClr val="accent4">
                    <a:lumMod val="75000"/>
                  </a:schemeClr>
                </a:solidFill>
              </a:rPr>
              <a:t>32</a:t>
            </a:r>
          </a:p>
        </p:txBody>
      </p:sp>
      <p:sp>
        <p:nvSpPr>
          <p:cNvPr id="68" name="Rectangle 67"/>
          <p:cNvSpPr/>
          <p:nvPr/>
        </p:nvSpPr>
        <p:spPr>
          <a:xfrm>
            <a:off x="4735513" y="5380038"/>
            <a:ext cx="617537" cy="468312"/>
          </a:xfrm>
          <a:prstGeom prst="rect">
            <a:avLst/>
          </a:prstGeom>
        </p:spPr>
        <p:txBody>
          <a:bodyPr wrap="none">
            <a:spAutoFit/>
          </a:bodyPr>
          <a:lstStyle/>
          <a:p>
            <a:pPr defTabSz="455282">
              <a:defRPr/>
            </a:pPr>
            <a:r>
              <a:rPr lang="en-US" sz="2600" dirty="0">
                <a:solidFill>
                  <a:schemeClr val="accent4">
                    <a:lumMod val="75000"/>
                  </a:schemeClr>
                </a:solidFill>
              </a:rPr>
              <a:t>q</a:t>
            </a:r>
            <a:r>
              <a:rPr lang="en-US" sz="2600" baseline="-25000" dirty="0">
                <a:solidFill>
                  <a:schemeClr val="accent4">
                    <a:lumMod val="75000"/>
                  </a:schemeClr>
                </a:solidFill>
              </a:rPr>
              <a:t>23</a:t>
            </a:r>
          </a:p>
        </p:txBody>
      </p:sp>
      <p:grpSp>
        <p:nvGrpSpPr>
          <p:cNvPr id="304149" name="Group 21"/>
          <p:cNvGrpSpPr>
            <a:grpSpLocks/>
          </p:cNvGrpSpPr>
          <p:nvPr/>
        </p:nvGrpSpPr>
        <p:grpSpPr bwMode="auto">
          <a:xfrm>
            <a:off x="3084513" y="6283325"/>
            <a:ext cx="4168775" cy="792163"/>
            <a:chOff x="2813507" y="5711505"/>
            <a:chExt cx="3781498" cy="718615"/>
          </a:xfrm>
        </p:grpSpPr>
        <p:sp>
          <p:nvSpPr>
            <p:cNvPr id="20" name="Rectangle 19"/>
            <p:cNvSpPr/>
            <p:nvPr/>
          </p:nvSpPr>
          <p:spPr>
            <a:xfrm>
              <a:off x="2921508" y="5711505"/>
              <a:ext cx="3309171" cy="319704"/>
            </a:xfrm>
            <a:prstGeom prst="rect">
              <a:avLst/>
            </a:prstGeom>
          </p:spPr>
          <p:txBody>
            <a:bodyPr wrap="none">
              <a:spAutoFit/>
            </a:bodyPr>
            <a:lstStyle/>
            <a:p>
              <a:pPr algn="ctr" defTabSz="455282">
                <a:defRPr/>
              </a:pPr>
              <a:r>
                <a:rPr lang="en-US" b="1" dirty="0">
                  <a:solidFill>
                    <a:srgbClr val="000000"/>
                  </a:solidFill>
                </a:rPr>
                <a:t>3 states, 6-state transition rates</a:t>
              </a:r>
              <a:endParaRPr lang="en-US" b="1" dirty="0">
                <a:solidFill>
                  <a:schemeClr val="accent4">
                    <a:lumMod val="75000"/>
                  </a:schemeClr>
                </a:solidFill>
              </a:endParaRPr>
            </a:p>
          </p:txBody>
        </p:sp>
        <p:sp>
          <p:nvSpPr>
            <p:cNvPr id="21" name="Rectangle 20"/>
            <p:cNvSpPr/>
            <p:nvPr/>
          </p:nvSpPr>
          <p:spPr>
            <a:xfrm>
              <a:off x="2813507" y="6110416"/>
              <a:ext cx="3781498" cy="319704"/>
            </a:xfrm>
            <a:prstGeom prst="rect">
              <a:avLst/>
            </a:prstGeom>
          </p:spPr>
          <p:txBody>
            <a:bodyPr>
              <a:spAutoFit/>
            </a:bodyPr>
            <a:lstStyle/>
            <a:p>
              <a:pPr defTabSz="455282">
                <a:defRPr/>
              </a:pPr>
              <a:r>
                <a:rPr lang="en-US" dirty="0">
                  <a:solidFill>
                    <a:schemeClr val="accent4">
                      <a:lumMod val="75000"/>
                    </a:schemeClr>
                  </a:solidFill>
                </a:rPr>
                <a:t>q</a:t>
              </a:r>
              <a:r>
                <a:rPr lang="en-US" baseline="-25000" dirty="0">
                  <a:solidFill>
                    <a:schemeClr val="accent4">
                      <a:lumMod val="75000"/>
                    </a:schemeClr>
                  </a:solidFill>
                </a:rPr>
                <a:t>12 </a:t>
              </a:r>
              <a:r>
                <a:rPr lang="en-US" dirty="0">
                  <a:solidFill>
                    <a:srgbClr val="000000"/>
                  </a:solidFill>
                </a:rPr>
                <a:t> = transition rate from state 1 -&gt; 2</a:t>
              </a:r>
            </a:p>
          </p:txBody>
        </p:sp>
      </p:grpSp>
      <p:sp>
        <p:nvSpPr>
          <p:cNvPr id="304150" name="TextBox 84"/>
          <p:cNvSpPr txBox="1">
            <a:spLocks noChangeArrowheads="1"/>
          </p:cNvSpPr>
          <p:nvPr/>
        </p:nvSpPr>
        <p:spPr bwMode="auto">
          <a:xfrm>
            <a:off x="4292600" y="1112838"/>
            <a:ext cx="1358900" cy="361950"/>
          </a:xfrm>
          <a:prstGeom prst="rect">
            <a:avLst/>
          </a:prstGeom>
          <a:solidFill>
            <a:schemeClr val="bg1">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solidFill>
                  <a:srgbClr val="FF0000"/>
                </a:solidFill>
              </a:rPr>
              <a:t>Free-Living</a:t>
            </a:r>
          </a:p>
        </p:txBody>
      </p:sp>
      <p:sp>
        <p:nvSpPr>
          <p:cNvPr id="304151" name="TextBox 86"/>
          <p:cNvSpPr txBox="1">
            <a:spLocks noChangeArrowheads="1"/>
          </p:cNvSpPr>
          <p:nvPr/>
        </p:nvSpPr>
        <p:spPr bwMode="auto">
          <a:xfrm>
            <a:off x="1382713" y="5500688"/>
            <a:ext cx="2489200" cy="517525"/>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solidFill>
                  <a:srgbClr val="FF0000"/>
                </a:solidFill>
              </a:rPr>
              <a:t>Parasitic Deutonymphs</a:t>
            </a:r>
          </a:p>
          <a:p>
            <a:pPr eaLnBrk="1"/>
            <a:r>
              <a:rPr lang="en-US" sz="1800">
                <a:solidFill>
                  <a:srgbClr val="FF0000"/>
                </a:solidFill>
              </a:rPr>
              <a:t>(other stages free-living)</a:t>
            </a:r>
          </a:p>
        </p:txBody>
      </p:sp>
      <p:sp>
        <p:nvSpPr>
          <p:cNvPr id="76" name="Rectangle 75"/>
          <p:cNvSpPr>
            <a:spLocks noChangeArrowheads="1"/>
          </p:cNvSpPr>
          <p:nvPr/>
        </p:nvSpPr>
        <p:spPr bwMode="auto">
          <a:xfrm>
            <a:off x="10080625" y="528638"/>
            <a:ext cx="4872038" cy="53498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94" tIns="50397" rIns="100794" bIns="50397">
            <a:spAutoFit/>
          </a:bodyPr>
          <a:lstStyle/>
          <a:p>
            <a:pPr defTabSz="455282" eaLnBrk="0">
              <a:buFont typeface="Symbol" charset="0"/>
              <a:buNone/>
              <a:defRPr/>
            </a:pPr>
            <a:r>
              <a:rPr lang="en-US" sz="1500" dirty="0">
                <a:solidFill>
                  <a:schemeClr val="folHlink"/>
                </a:solidFill>
                <a:latin typeface="Times" charset="0"/>
              </a:rPr>
              <a:t>We obtained a matrix having four sates and 12 character transition rates</a:t>
            </a:r>
          </a:p>
        </p:txBody>
      </p:sp>
      <p:sp>
        <p:nvSpPr>
          <p:cNvPr id="304153" name="TextBox 89"/>
          <p:cNvSpPr txBox="1">
            <a:spLocks noChangeArrowheads="1"/>
          </p:cNvSpPr>
          <p:nvPr/>
        </p:nvSpPr>
        <p:spPr bwMode="auto">
          <a:xfrm>
            <a:off x="6602413" y="5526088"/>
            <a:ext cx="2052637" cy="26035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solidFill>
                  <a:srgbClr val="FF0000"/>
                </a:solidFill>
              </a:rPr>
              <a:t>Parasites (full time)</a:t>
            </a:r>
          </a:p>
        </p:txBody>
      </p:sp>
    </p:spTree>
    <p:extLst>
      <p:ext uri="{BB962C8B-B14F-4D97-AF65-F5344CB8AC3E}">
        <p14:creationId xmlns:p14="http://schemas.microsoft.com/office/powerpoint/2010/main" val="283002248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37" name="Object 1"/>
          <p:cNvGraphicFramePr>
            <a:graphicFrameLocks noChangeAspect="1"/>
          </p:cNvGraphicFramePr>
          <p:nvPr/>
        </p:nvGraphicFramePr>
        <p:xfrm>
          <a:off x="0" y="960439"/>
          <a:ext cx="10080625" cy="7375524"/>
        </p:xfrm>
        <a:graphic>
          <a:graphicData uri="http://schemas.openxmlformats.org/presentationml/2006/ole">
            <mc:AlternateContent xmlns:mc="http://schemas.openxmlformats.org/markup-compatibility/2006">
              <mc:Choice xmlns:v="urn:schemas-microsoft-com:vml" Requires="v">
                <p:oleObj spid="_x0000_s167950" name="Document" r:id="rId4" imgW="5536996" imgH="4051151" progId="Word.Document.12">
                  <p:embed/>
                </p:oleObj>
              </mc:Choice>
              <mc:Fallback>
                <p:oleObj name="Document" r:id="rId4" imgW="5536996" imgH="4051151" progId="Word.Documen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60439"/>
                        <a:ext cx="10080625" cy="737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1"/>
          <p:cNvSpPr txBox="1">
            <a:spLocks noChangeArrowheads="1"/>
          </p:cNvSpPr>
          <p:nvPr/>
        </p:nvSpPr>
        <p:spPr bwMode="auto">
          <a:xfrm>
            <a:off x="0" y="-161917"/>
            <a:ext cx="9966325" cy="126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38751" rIns="0" bIns="0" anchor="ctr"/>
          <a:lstStyle>
            <a:lvl1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2pPr>
            <a:lvl3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3pPr>
            <a:lvl4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4pPr>
            <a:lvl5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0"/>
                <a:cs typeface="SimSun" charset="0"/>
              </a:defRPr>
            </a:lvl9pPr>
          </a:lstStyle>
          <a:p>
            <a:pPr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Reconstructing ancestral ecology</a:t>
            </a:r>
            <a:br>
              <a:rPr lang="en-US" dirty="0" smtClean="0"/>
            </a:br>
            <a:r>
              <a:rPr lang="en-US" sz="3600" dirty="0"/>
              <a:t>(estimating probability for parasitic HDMs)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0313" y="25402"/>
            <a:ext cx="8178800" cy="753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5875" y="427038"/>
            <a:ext cx="9966325" cy="1295400"/>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dirty="0" smtClean="0"/>
              <a:t>Testing for irreversibility of parasitism</a:t>
            </a:r>
            <a:br>
              <a:rPr lang="en-US" dirty="0" smtClean="0"/>
            </a:br>
            <a:r>
              <a:rPr lang="en-US" dirty="0" smtClean="0"/>
              <a:t>(</a:t>
            </a:r>
            <a:r>
              <a:rPr lang="en-US" sz="3600" dirty="0"/>
              <a:t>corollary of </a:t>
            </a:r>
            <a:r>
              <a:rPr lang="en-US" sz="3600" dirty="0" err="1"/>
              <a:t>Dollo’s</a:t>
            </a:r>
            <a:r>
              <a:rPr lang="en-US" sz="3600" dirty="0"/>
              <a:t> law)</a:t>
            </a:r>
            <a:br>
              <a:rPr lang="en-US" sz="3600" dirty="0"/>
            </a:br>
            <a:r>
              <a:rPr lang="en-US" sz="3600" dirty="0"/>
              <a:t/>
            </a:r>
            <a:br>
              <a:rPr lang="en-US" sz="3600" dirty="0"/>
            </a:br>
            <a:endParaRPr lang="en-US" sz="3600" dirty="0"/>
          </a:p>
        </p:txBody>
      </p:sp>
      <p:sp>
        <p:nvSpPr>
          <p:cNvPr id="4098" name="Rectangle 2"/>
          <p:cNvSpPr>
            <a:spLocks noGrp="1" noChangeArrowheads="1"/>
          </p:cNvSpPr>
          <p:nvPr>
            <p:ph type="subTitle" idx="4294967295"/>
          </p:nvPr>
        </p:nvSpPr>
        <p:spPr>
          <a:xfrm>
            <a:off x="163512" y="930279"/>
            <a:ext cx="9917113" cy="6629400"/>
          </a:xfrm>
        </p:spPr>
        <p:txBody>
          <a:bodyPr tIns="22899" anchor="ctr"/>
          <a:lstStyle/>
          <a:p>
            <a:pPr marL="342403" indent="-342403" defTabSz="456536">
              <a:defRPr/>
            </a:pPr>
            <a:r>
              <a:rPr lang="en-US" sz="2400" dirty="0"/>
              <a:t>To reject irreversible evolution (</a:t>
            </a:r>
            <a:r>
              <a:rPr lang="en-US" sz="2400" dirty="0" err="1"/>
              <a:t>Dollo’s</a:t>
            </a:r>
            <a:r>
              <a:rPr lang="en-US" sz="2400" dirty="0"/>
              <a:t> low), one need to also take into account speciation rates. The importance of estimating diversification rates can be demonstrated by the following example. If diversification of free-living mites (state A) is greater than that of parasitic mites (state B), then the B-to-A back transition rate would be overestimated by simple </a:t>
            </a:r>
            <a:r>
              <a:rPr lang="en-US" sz="2400" dirty="0" err="1"/>
              <a:t>mk</a:t>
            </a:r>
            <a:r>
              <a:rPr lang="en-US" sz="2400" dirty="0"/>
              <a:t> models leading to an incorrect rejection of irreversible evolution. </a:t>
            </a:r>
          </a:p>
          <a:p>
            <a:pPr marL="342403" indent="-342403" defTabSz="456536">
              <a:defRPr/>
            </a:pPr>
            <a:r>
              <a:rPr lang="en-US" sz="2400" dirty="0"/>
              <a:t>If, however, diversification is independent from state A, then </a:t>
            </a:r>
            <a:r>
              <a:rPr lang="en-US" sz="2400" dirty="0" err="1"/>
              <a:t>mk</a:t>
            </a:r>
            <a:r>
              <a:rPr lang="en-US" sz="2400" dirty="0"/>
              <a:t>-models can be used to assess unidirectional evolution. </a:t>
            </a:r>
          </a:p>
          <a:p>
            <a:pPr marL="342403" indent="-342403" defTabSz="456536">
              <a:defRPr/>
            </a:pPr>
            <a:r>
              <a:rPr lang="en-US" sz="2400" dirty="0"/>
              <a:t>For these reasons, we conducted different analyses estimating state transitions rates only (</a:t>
            </a:r>
            <a:r>
              <a:rPr lang="en-US" sz="2400" dirty="0" err="1"/>
              <a:t>mk</a:t>
            </a:r>
            <a:r>
              <a:rPr lang="en-US" sz="2400" dirty="0"/>
              <a:t>) or both transition and diversification rates (</a:t>
            </a:r>
            <a:r>
              <a:rPr lang="en-US" sz="2400" dirty="0" err="1"/>
              <a:t>BiSSE</a:t>
            </a:r>
            <a:r>
              <a:rPr lang="en-US" sz="2400" dirty="0"/>
              <a:t>, </a:t>
            </a:r>
            <a:r>
              <a:rPr lang="en-US" sz="2400" dirty="0" err="1"/>
              <a:t>MuSSE</a:t>
            </a:r>
            <a:r>
              <a:rPr lang="en-US" sz="2400" dirty="0"/>
              <a:t>). </a:t>
            </a:r>
          </a:p>
          <a:p>
            <a:pPr marL="342403" indent="-342403" defTabSz="456536">
              <a:defRPr/>
            </a:pPr>
            <a:r>
              <a:rPr lang="en-US" sz="2400" dirty="0"/>
              <a:t>Irreversible evolution is rejected when all tests prefer unconstrained models over models constrained for irreversible evolution with AIC differences of more than 10 (Burnham and Anderson 2004).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a:off x="6216650" y="4579938"/>
            <a:ext cx="1198563" cy="600075"/>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1590" tIns="21590" rIns="21590" bIns="21590" spcCol="1270" anchor="ctr"/>
          <a:lstStyle/>
          <a:p>
            <a:pPr algn="ctr" defTabSz="1665906">
              <a:lnSpc>
                <a:spcPct val="90000"/>
              </a:lnSpc>
              <a:spcAft>
                <a:spcPct val="35000"/>
              </a:spcAft>
              <a:defRPr/>
            </a:pPr>
            <a:endParaRPr lang="en-US" sz="3700" dirty="0"/>
          </a:p>
        </p:txBody>
      </p:sp>
      <p:sp>
        <p:nvSpPr>
          <p:cNvPr id="8" name="Connector 7"/>
          <p:cNvSpPr/>
          <p:nvPr/>
        </p:nvSpPr>
        <p:spPr>
          <a:xfrm>
            <a:off x="4506913" y="1493838"/>
            <a:ext cx="906462" cy="906462"/>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pPr defTabSz="455282">
              <a:defRPr/>
            </a:pPr>
            <a:endParaRPr lang="en-US"/>
          </a:p>
        </p:txBody>
      </p:sp>
      <p:sp>
        <p:nvSpPr>
          <p:cNvPr id="14" name="Connector 13"/>
          <p:cNvSpPr/>
          <p:nvPr/>
        </p:nvSpPr>
        <p:spPr>
          <a:xfrm>
            <a:off x="2335213" y="4541838"/>
            <a:ext cx="908050" cy="906462"/>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pPr defTabSz="455282">
              <a:defRPr/>
            </a:pPr>
            <a:endParaRPr lang="en-US"/>
          </a:p>
        </p:txBody>
      </p:sp>
      <p:sp>
        <p:nvSpPr>
          <p:cNvPr id="16" name="Connector 15"/>
          <p:cNvSpPr/>
          <p:nvPr/>
        </p:nvSpPr>
        <p:spPr>
          <a:xfrm>
            <a:off x="6815138" y="4541838"/>
            <a:ext cx="908050" cy="906462"/>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pPr defTabSz="455282">
              <a:defRPr/>
            </a:pPr>
            <a:endParaRPr lang="en-US"/>
          </a:p>
        </p:txBody>
      </p:sp>
      <p:cxnSp>
        <p:nvCxnSpPr>
          <p:cNvPr id="6" name="Straight Arrow Connector 5"/>
          <p:cNvCxnSpPr>
            <a:stCxn id="8" idx="1"/>
            <a:endCxn id="14" idx="1"/>
          </p:cNvCxnSpPr>
          <p:nvPr/>
        </p:nvCxnSpPr>
        <p:spPr>
          <a:xfrm flipH="1">
            <a:off x="2468563" y="1627188"/>
            <a:ext cx="2171700" cy="3046412"/>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7"/>
          </p:cNvCxnSpPr>
          <p:nvPr/>
        </p:nvCxnSpPr>
        <p:spPr>
          <a:xfrm flipV="1">
            <a:off x="3109913" y="2332038"/>
            <a:ext cx="1701800" cy="2341562"/>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4" idx="4"/>
            <a:endCxn id="16" idx="4"/>
          </p:cNvCxnSpPr>
          <p:nvPr/>
        </p:nvCxnSpPr>
        <p:spPr>
          <a:xfrm>
            <a:off x="2789238" y="5448300"/>
            <a:ext cx="4479925"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6" idx="2"/>
          </p:cNvCxnSpPr>
          <p:nvPr/>
        </p:nvCxnSpPr>
        <p:spPr>
          <a:xfrm flipH="1" flipV="1">
            <a:off x="3243263" y="4975225"/>
            <a:ext cx="3571875" cy="1905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6" idx="1"/>
          </p:cNvCxnSpPr>
          <p:nvPr/>
        </p:nvCxnSpPr>
        <p:spPr>
          <a:xfrm flipH="1" flipV="1">
            <a:off x="5192713" y="2332038"/>
            <a:ext cx="1755775" cy="2341562"/>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endCxn id="16" idx="7"/>
          </p:cNvCxnSpPr>
          <p:nvPr/>
        </p:nvCxnSpPr>
        <p:spPr>
          <a:xfrm>
            <a:off x="5268913" y="1570038"/>
            <a:ext cx="2320925" cy="3103562"/>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305163" name="TextBox 78"/>
          <p:cNvSpPr txBox="1">
            <a:spLocks noChangeArrowheads="1"/>
          </p:cNvSpPr>
          <p:nvPr/>
        </p:nvSpPr>
        <p:spPr bwMode="auto">
          <a:xfrm>
            <a:off x="4659313" y="1743075"/>
            <a:ext cx="6699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solidFill>
                  <a:srgbClr val="0000FF"/>
                </a:solidFill>
              </a:rPr>
              <a:t>FL(1)</a:t>
            </a:r>
          </a:p>
        </p:txBody>
      </p:sp>
      <p:sp>
        <p:nvSpPr>
          <p:cNvPr id="305164" name="TextBox 80"/>
          <p:cNvSpPr txBox="1">
            <a:spLocks noChangeArrowheads="1"/>
          </p:cNvSpPr>
          <p:nvPr/>
        </p:nvSpPr>
        <p:spPr bwMode="auto">
          <a:xfrm>
            <a:off x="2373313" y="4797425"/>
            <a:ext cx="8509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solidFill>
                  <a:srgbClr val="0000FF"/>
                </a:solidFill>
              </a:rPr>
              <a:t>PD (2)</a:t>
            </a:r>
          </a:p>
        </p:txBody>
      </p:sp>
      <p:sp>
        <p:nvSpPr>
          <p:cNvPr id="305165" name="TextBox 81"/>
          <p:cNvSpPr txBox="1">
            <a:spLocks noChangeArrowheads="1"/>
          </p:cNvSpPr>
          <p:nvPr/>
        </p:nvSpPr>
        <p:spPr bwMode="auto">
          <a:xfrm>
            <a:off x="6869113" y="4791075"/>
            <a:ext cx="89058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solidFill>
                  <a:srgbClr val="0000FF"/>
                </a:solidFill>
              </a:rPr>
              <a:t>Par (3)</a:t>
            </a:r>
          </a:p>
        </p:txBody>
      </p:sp>
      <p:sp>
        <p:nvSpPr>
          <p:cNvPr id="53" name="Rectangle 52"/>
          <p:cNvSpPr/>
          <p:nvPr/>
        </p:nvSpPr>
        <p:spPr>
          <a:xfrm>
            <a:off x="6488113" y="2789238"/>
            <a:ext cx="617537" cy="468312"/>
          </a:xfrm>
          <a:prstGeom prst="rect">
            <a:avLst/>
          </a:prstGeom>
        </p:spPr>
        <p:txBody>
          <a:bodyPr wrap="none">
            <a:spAutoFit/>
          </a:bodyPr>
          <a:lstStyle/>
          <a:p>
            <a:pPr defTabSz="455282">
              <a:defRPr/>
            </a:pPr>
            <a:r>
              <a:rPr lang="en-US" sz="2600" dirty="0">
                <a:solidFill>
                  <a:schemeClr val="accent4">
                    <a:lumMod val="75000"/>
                  </a:schemeClr>
                </a:solidFill>
              </a:rPr>
              <a:t>q</a:t>
            </a:r>
            <a:r>
              <a:rPr lang="en-US" sz="2600" baseline="-25000" dirty="0">
                <a:solidFill>
                  <a:schemeClr val="accent4">
                    <a:lumMod val="75000"/>
                  </a:schemeClr>
                </a:solidFill>
              </a:rPr>
              <a:t>13</a:t>
            </a:r>
          </a:p>
        </p:txBody>
      </p:sp>
      <p:sp>
        <p:nvSpPr>
          <p:cNvPr id="54" name="Rectangle 53"/>
          <p:cNvSpPr/>
          <p:nvPr/>
        </p:nvSpPr>
        <p:spPr>
          <a:xfrm>
            <a:off x="5573713" y="3322638"/>
            <a:ext cx="617537" cy="468312"/>
          </a:xfrm>
          <a:prstGeom prst="rect">
            <a:avLst/>
          </a:prstGeom>
        </p:spPr>
        <p:txBody>
          <a:bodyPr wrap="none">
            <a:spAutoFit/>
          </a:bodyPr>
          <a:lstStyle/>
          <a:p>
            <a:pPr defTabSz="455282">
              <a:defRPr/>
            </a:pPr>
            <a:r>
              <a:rPr lang="en-US" sz="2600" dirty="0">
                <a:solidFill>
                  <a:schemeClr val="accent4">
                    <a:lumMod val="75000"/>
                  </a:schemeClr>
                </a:solidFill>
              </a:rPr>
              <a:t>q</a:t>
            </a:r>
            <a:r>
              <a:rPr lang="en-US" sz="2600" baseline="-25000" dirty="0">
                <a:solidFill>
                  <a:schemeClr val="accent4">
                    <a:lumMod val="75000"/>
                  </a:schemeClr>
                </a:solidFill>
              </a:rPr>
              <a:t>31</a:t>
            </a:r>
          </a:p>
        </p:txBody>
      </p:sp>
      <p:sp>
        <p:nvSpPr>
          <p:cNvPr id="65" name="Rectangle 64"/>
          <p:cNvSpPr/>
          <p:nvPr/>
        </p:nvSpPr>
        <p:spPr>
          <a:xfrm>
            <a:off x="2982913" y="2789238"/>
            <a:ext cx="617537" cy="468312"/>
          </a:xfrm>
          <a:prstGeom prst="rect">
            <a:avLst/>
          </a:prstGeom>
        </p:spPr>
        <p:txBody>
          <a:bodyPr wrap="none">
            <a:spAutoFit/>
          </a:bodyPr>
          <a:lstStyle/>
          <a:p>
            <a:pPr defTabSz="455282">
              <a:defRPr/>
            </a:pPr>
            <a:r>
              <a:rPr lang="en-US" sz="2600" dirty="0">
                <a:solidFill>
                  <a:schemeClr val="accent4">
                    <a:lumMod val="75000"/>
                  </a:schemeClr>
                </a:solidFill>
              </a:rPr>
              <a:t>q</a:t>
            </a:r>
            <a:r>
              <a:rPr lang="en-US" sz="2600" baseline="-25000" dirty="0">
                <a:solidFill>
                  <a:schemeClr val="accent4">
                    <a:lumMod val="75000"/>
                  </a:schemeClr>
                </a:solidFill>
              </a:rPr>
              <a:t>12</a:t>
            </a:r>
          </a:p>
        </p:txBody>
      </p:sp>
      <p:sp>
        <p:nvSpPr>
          <p:cNvPr id="66" name="Rectangle 65"/>
          <p:cNvSpPr/>
          <p:nvPr/>
        </p:nvSpPr>
        <p:spPr>
          <a:xfrm>
            <a:off x="3897313" y="3398838"/>
            <a:ext cx="617537" cy="468312"/>
          </a:xfrm>
          <a:prstGeom prst="rect">
            <a:avLst/>
          </a:prstGeom>
        </p:spPr>
        <p:txBody>
          <a:bodyPr wrap="none">
            <a:spAutoFit/>
          </a:bodyPr>
          <a:lstStyle/>
          <a:p>
            <a:pPr defTabSz="455282">
              <a:defRPr/>
            </a:pPr>
            <a:r>
              <a:rPr lang="en-US" sz="2600" dirty="0">
                <a:solidFill>
                  <a:schemeClr val="accent4">
                    <a:lumMod val="75000"/>
                  </a:schemeClr>
                </a:solidFill>
              </a:rPr>
              <a:t>q</a:t>
            </a:r>
            <a:r>
              <a:rPr lang="en-US" sz="2600" baseline="-25000" dirty="0">
                <a:solidFill>
                  <a:schemeClr val="accent4">
                    <a:lumMod val="75000"/>
                  </a:schemeClr>
                </a:solidFill>
              </a:rPr>
              <a:t>21</a:t>
            </a:r>
          </a:p>
        </p:txBody>
      </p:sp>
      <p:sp>
        <p:nvSpPr>
          <p:cNvPr id="67" name="Rectangle 66"/>
          <p:cNvSpPr/>
          <p:nvPr/>
        </p:nvSpPr>
        <p:spPr>
          <a:xfrm>
            <a:off x="4735513" y="4465638"/>
            <a:ext cx="617537" cy="468312"/>
          </a:xfrm>
          <a:prstGeom prst="rect">
            <a:avLst/>
          </a:prstGeom>
        </p:spPr>
        <p:txBody>
          <a:bodyPr wrap="none">
            <a:spAutoFit/>
          </a:bodyPr>
          <a:lstStyle/>
          <a:p>
            <a:pPr defTabSz="455282">
              <a:defRPr/>
            </a:pPr>
            <a:r>
              <a:rPr lang="en-US" sz="2600" dirty="0">
                <a:solidFill>
                  <a:schemeClr val="accent4">
                    <a:lumMod val="75000"/>
                  </a:schemeClr>
                </a:solidFill>
              </a:rPr>
              <a:t>q</a:t>
            </a:r>
            <a:r>
              <a:rPr lang="en-US" sz="2600" baseline="-25000" dirty="0">
                <a:solidFill>
                  <a:schemeClr val="accent4">
                    <a:lumMod val="75000"/>
                  </a:schemeClr>
                </a:solidFill>
              </a:rPr>
              <a:t>32</a:t>
            </a:r>
          </a:p>
        </p:txBody>
      </p:sp>
      <p:sp>
        <p:nvSpPr>
          <p:cNvPr id="68" name="Rectangle 67"/>
          <p:cNvSpPr/>
          <p:nvPr/>
        </p:nvSpPr>
        <p:spPr>
          <a:xfrm>
            <a:off x="4735513" y="5380038"/>
            <a:ext cx="617537" cy="468312"/>
          </a:xfrm>
          <a:prstGeom prst="rect">
            <a:avLst/>
          </a:prstGeom>
        </p:spPr>
        <p:txBody>
          <a:bodyPr wrap="none">
            <a:spAutoFit/>
          </a:bodyPr>
          <a:lstStyle/>
          <a:p>
            <a:pPr defTabSz="455282">
              <a:defRPr/>
            </a:pPr>
            <a:r>
              <a:rPr lang="en-US" sz="2600" dirty="0">
                <a:solidFill>
                  <a:schemeClr val="accent4">
                    <a:lumMod val="75000"/>
                  </a:schemeClr>
                </a:solidFill>
              </a:rPr>
              <a:t>q</a:t>
            </a:r>
            <a:r>
              <a:rPr lang="en-US" sz="2600" baseline="-25000" dirty="0">
                <a:solidFill>
                  <a:schemeClr val="accent4">
                    <a:lumMod val="75000"/>
                  </a:schemeClr>
                </a:solidFill>
              </a:rPr>
              <a:t>23</a:t>
            </a:r>
          </a:p>
        </p:txBody>
      </p:sp>
      <p:grpSp>
        <p:nvGrpSpPr>
          <p:cNvPr id="305172" name="Group 21"/>
          <p:cNvGrpSpPr>
            <a:grpSpLocks/>
          </p:cNvGrpSpPr>
          <p:nvPr/>
        </p:nvGrpSpPr>
        <p:grpSpPr bwMode="auto">
          <a:xfrm>
            <a:off x="3059113" y="6599238"/>
            <a:ext cx="4168775" cy="792162"/>
            <a:chOff x="2813507" y="5711505"/>
            <a:chExt cx="3781498" cy="718615"/>
          </a:xfrm>
        </p:grpSpPr>
        <p:sp>
          <p:nvSpPr>
            <p:cNvPr id="20" name="Rectangle 19"/>
            <p:cNvSpPr/>
            <p:nvPr/>
          </p:nvSpPr>
          <p:spPr>
            <a:xfrm>
              <a:off x="2921508" y="5711505"/>
              <a:ext cx="3309171" cy="319705"/>
            </a:xfrm>
            <a:prstGeom prst="rect">
              <a:avLst/>
            </a:prstGeom>
          </p:spPr>
          <p:txBody>
            <a:bodyPr wrap="none">
              <a:spAutoFit/>
            </a:bodyPr>
            <a:lstStyle/>
            <a:p>
              <a:pPr algn="ctr" defTabSz="455282">
                <a:defRPr/>
              </a:pPr>
              <a:r>
                <a:rPr lang="en-US" b="1" dirty="0">
                  <a:solidFill>
                    <a:srgbClr val="000000"/>
                  </a:solidFill>
                </a:rPr>
                <a:t>3 states, 6-state transition rates</a:t>
              </a:r>
              <a:endParaRPr lang="en-US" b="1" dirty="0">
                <a:solidFill>
                  <a:schemeClr val="accent4">
                    <a:lumMod val="75000"/>
                  </a:schemeClr>
                </a:solidFill>
              </a:endParaRPr>
            </a:p>
          </p:txBody>
        </p:sp>
        <p:sp>
          <p:nvSpPr>
            <p:cNvPr id="21" name="Rectangle 20"/>
            <p:cNvSpPr/>
            <p:nvPr/>
          </p:nvSpPr>
          <p:spPr>
            <a:xfrm>
              <a:off x="2813507" y="6110415"/>
              <a:ext cx="3781498" cy="319705"/>
            </a:xfrm>
            <a:prstGeom prst="rect">
              <a:avLst/>
            </a:prstGeom>
          </p:spPr>
          <p:txBody>
            <a:bodyPr>
              <a:spAutoFit/>
            </a:bodyPr>
            <a:lstStyle/>
            <a:p>
              <a:pPr defTabSz="455282">
                <a:defRPr/>
              </a:pPr>
              <a:r>
                <a:rPr lang="en-US" dirty="0">
                  <a:solidFill>
                    <a:schemeClr val="accent4">
                      <a:lumMod val="75000"/>
                    </a:schemeClr>
                  </a:solidFill>
                </a:rPr>
                <a:t>q</a:t>
              </a:r>
              <a:r>
                <a:rPr lang="en-US" baseline="-25000" dirty="0">
                  <a:solidFill>
                    <a:schemeClr val="accent4">
                      <a:lumMod val="75000"/>
                    </a:schemeClr>
                  </a:solidFill>
                </a:rPr>
                <a:t>12 </a:t>
              </a:r>
              <a:r>
                <a:rPr lang="en-US" dirty="0">
                  <a:solidFill>
                    <a:srgbClr val="000000"/>
                  </a:solidFill>
                </a:rPr>
                <a:t> = transition rate from state 1 -&gt; 2</a:t>
              </a:r>
            </a:p>
          </p:txBody>
        </p:sp>
      </p:grpSp>
      <p:sp>
        <p:nvSpPr>
          <p:cNvPr id="305173" name="TextBox 84"/>
          <p:cNvSpPr txBox="1">
            <a:spLocks noChangeArrowheads="1"/>
          </p:cNvSpPr>
          <p:nvPr/>
        </p:nvSpPr>
        <p:spPr bwMode="auto">
          <a:xfrm>
            <a:off x="4278313" y="655638"/>
            <a:ext cx="1358900" cy="361950"/>
          </a:xfrm>
          <a:prstGeom prst="rect">
            <a:avLst/>
          </a:prstGeom>
          <a:solidFill>
            <a:schemeClr val="bg1">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solidFill>
                  <a:srgbClr val="FF0000"/>
                </a:solidFill>
              </a:rPr>
              <a:t>Free-Living</a:t>
            </a:r>
          </a:p>
        </p:txBody>
      </p:sp>
      <p:sp>
        <p:nvSpPr>
          <p:cNvPr id="305174" name="TextBox 86"/>
          <p:cNvSpPr txBox="1">
            <a:spLocks noChangeArrowheads="1"/>
          </p:cNvSpPr>
          <p:nvPr/>
        </p:nvSpPr>
        <p:spPr bwMode="auto">
          <a:xfrm>
            <a:off x="239713" y="6218238"/>
            <a:ext cx="2489200" cy="519112"/>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solidFill>
                  <a:srgbClr val="FF0000"/>
                </a:solidFill>
              </a:rPr>
              <a:t>Parasitic Deutonymphs</a:t>
            </a:r>
          </a:p>
          <a:p>
            <a:pPr eaLnBrk="1"/>
            <a:r>
              <a:rPr lang="en-US" sz="1800">
                <a:solidFill>
                  <a:srgbClr val="FF0000"/>
                </a:solidFill>
              </a:rPr>
              <a:t>(other stages free-living)</a:t>
            </a:r>
          </a:p>
        </p:txBody>
      </p:sp>
      <p:sp>
        <p:nvSpPr>
          <p:cNvPr id="76" name="Rectangle 75"/>
          <p:cNvSpPr>
            <a:spLocks noChangeArrowheads="1"/>
          </p:cNvSpPr>
          <p:nvPr/>
        </p:nvSpPr>
        <p:spPr bwMode="auto">
          <a:xfrm>
            <a:off x="10080625" y="528638"/>
            <a:ext cx="4872038" cy="53498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0794" tIns="50397" rIns="100794" bIns="50397">
            <a:spAutoFit/>
          </a:bodyPr>
          <a:lstStyle/>
          <a:p>
            <a:pPr defTabSz="455282" eaLnBrk="0">
              <a:buFont typeface="Symbol" charset="0"/>
              <a:buNone/>
              <a:defRPr/>
            </a:pPr>
            <a:r>
              <a:rPr lang="en-US" sz="1500" dirty="0">
                <a:solidFill>
                  <a:schemeClr val="folHlink"/>
                </a:solidFill>
                <a:latin typeface="Times" charset="0"/>
              </a:rPr>
              <a:t>We obtained a matrix having four sates and 12 character transition rates</a:t>
            </a:r>
          </a:p>
        </p:txBody>
      </p:sp>
      <p:sp>
        <p:nvSpPr>
          <p:cNvPr id="305176" name="TextBox 89"/>
          <p:cNvSpPr txBox="1">
            <a:spLocks noChangeArrowheads="1"/>
          </p:cNvSpPr>
          <p:nvPr/>
        </p:nvSpPr>
        <p:spPr bwMode="auto">
          <a:xfrm>
            <a:off x="7783513" y="6142038"/>
            <a:ext cx="2052637" cy="26035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a:defRPr sz="2400">
                <a:solidFill>
                  <a:schemeClr val="tx1"/>
                </a:solidFill>
                <a:latin typeface="Arial" charset="0"/>
                <a:ea typeface="SimSun" charset="0"/>
                <a:cs typeface="SimSun" charset="0"/>
              </a:defRPr>
            </a:lvl1pPr>
            <a:lvl2pPr marL="742950" indent="-285750" eaLnBrk="0">
              <a:defRPr sz="2400">
                <a:solidFill>
                  <a:schemeClr val="tx1"/>
                </a:solidFill>
                <a:latin typeface="Arial" charset="0"/>
                <a:ea typeface="SimSun" charset="0"/>
                <a:cs typeface="SimSun" charset="0"/>
              </a:defRPr>
            </a:lvl2pPr>
            <a:lvl3pPr marL="1143000" indent="-228600" eaLnBrk="0">
              <a:defRPr sz="2400">
                <a:solidFill>
                  <a:schemeClr val="tx1"/>
                </a:solidFill>
                <a:latin typeface="Arial" charset="0"/>
                <a:ea typeface="SimSun" charset="0"/>
                <a:cs typeface="SimSun" charset="0"/>
              </a:defRPr>
            </a:lvl3pPr>
            <a:lvl4pPr marL="1600200" indent="-228600" eaLnBrk="0">
              <a:defRPr sz="2400">
                <a:solidFill>
                  <a:schemeClr val="tx1"/>
                </a:solidFill>
                <a:latin typeface="Arial" charset="0"/>
                <a:ea typeface="SimSun" charset="0"/>
                <a:cs typeface="SimSun" charset="0"/>
              </a:defRPr>
            </a:lvl4pPr>
            <a:lvl5pPr marL="2057400" indent="-228600" eaLnBrk="0">
              <a:defRPr sz="2400">
                <a:solidFill>
                  <a:schemeClr val="tx1"/>
                </a:solidFill>
                <a:latin typeface="Arial" charset="0"/>
                <a:ea typeface="SimSun" charset="0"/>
                <a:cs typeface="SimSun" charset="0"/>
              </a:defRPr>
            </a:lvl5pPr>
            <a:lvl6pPr marL="25146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6pPr>
            <a:lvl7pPr marL="29718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7pPr>
            <a:lvl8pPr marL="34290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8pPr>
            <a:lvl9pPr marL="3886200" indent="-228600" defTabSz="454025"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SimSun" charset="0"/>
                <a:cs typeface="SimSun" charset="0"/>
              </a:defRPr>
            </a:lvl9pPr>
          </a:lstStyle>
          <a:p>
            <a:pPr eaLnBrk="1"/>
            <a:r>
              <a:rPr lang="en-US" sz="1800">
                <a:solidFill>
                  <a:srgbClr val="FF0000"/>
                </a:solidFill>
              </a:rPr>
              <a:t>Parasites (full time)</a:t>
            </a:r>
          </a:p>
        </p:txBody>
      </p:sp>
      <p:sp>
        <p:nvSpPr>
          <p:cNvPr id="29" name="Arc 28"/>
          <p:cNvSpPr/>
          <p:nvPr/>
        </p:nvSpPr>
        <p:spPr>
          <a:xfrm rot="13202972">
            <a:off x="3759200" y="1204913"/>
            <a:ext cx="822325" cy="817562"/>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pPr defTabSz="455282">
              <a:defRPr/>
            </a:pPr>
            <a:endParaRPr lang="en-US"/>
          </a:p>
        </p:txBody>
      </p:sp>
      <p:sp>
        <p:nvSpPr>
          <p:cNvPr id="30" name="Arc 29"/>
          <p:cNvSpPr/>
          <p:nvPr/>
        </p:nvSpPr>
        <p:spPr>
          <a:xfrm rot="13202972">
            <a:off x="1516063" y="4383088"/>
            <a:ext cx="822325" cy="815975"/>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pPr defTabSz="455282">
              <a:defRPr/>
            </a:pPr>
            <a:endParaRPr lang="en-US"/>
          </a:p>
        </p:txBody>
      </p:sp>
      <p:sp>
        <p:nvSpPr>
          <p:cNvPr id="31" name="Arc 30"/>
          <p:cNvSpPr/>
          <p:nvPr/>
        </p:nvSpPr>
        <p:spPr>
          <a:xfrm rot="5923941">
            <a:off x="7685881" y="4448970"/>
            <a:ext cx="822325" cy="817562"/>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pPr defTabSz="455282">
              <a:defRPr/>
            </a:pPr>
            <a:endParaRPr lang="en-US"/>
          </a:p>
        </p:txBody>
      </p:sp>
      <p:sp>
        <p:nvSpPr>
          <p:cNvPr id="305180" name="Rectangle 31"/>
          <p:cNvSpPr>
            <a:spLocks noChangeArrowheads="1"/>
          </p:cNvSpPr>
          <p:nvPr/>
        </p:nvSpPr>
        <p:spPr bwMode="auto">
          <a:xfrm>
            <a:off x="3179763" y="1112838"/>
            <a:ext cx="488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sz="2400">
                <a:solidFill>
                  <a:srgbClr val="008000"/>
                </a:solidFill>
              </a:rPr>
              <a:t>λ</a:t>
            </a:r>
            <a:r>
              <a:rPr lang="en-US" sz="2400" baseline="-25000">
                <a:solidFill>
                  <a:srgbClr val="008000"/>
                </a:solidFill>
              </a:rPr>
              <a:t>1</a:t>
            </a:r>
          </a:p>
        </p:txBody>
      </p:sp>
      <p:sp>
        <p:nvSpPr>
          <p:cNvPr id="305181" name="Rectangle 32"/>
          <p:cNvSpPr>
            <a:spLocks noChangeArrowheads="1"/>
          </p:cNvSpPr>
          <p:nvPr/>
        </p:nvSpPr>
        <p:spPr bwMode="auto">
          <a:xfrm>
            <a:off x="993775" y="4541838"/>
            <a:ext cx="465138"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sz="2400">
                <a:solidFill>
                  <a:srgbClr val="008000"/>
                </a:solidFill>
              </a:rPr>
              <a:t>λ</a:t>
            </a:r>
            <a:r>
              <a:rPr lang="en-US" sz="2400" baseline="-25000">
                <a:solidFill>
                  <a:srgbClr val="008000"/>
                </a:solidFill>
              </a:rPr>
              <a:t>2</a:t>
            </a:r>
          </a:p>
        </p:txBody>
      </p:sp>
      <p:sp>
        <p:nvSpPr>
          <p:cNvPr id="305182" name="Rectangle 33"/>
          <p:cNvSpPr>
            <a:spLocks noChangeArrowheads="1"/>
          </p:cNvSpPr>
          <p:nvPr/>
        </p:nvSpPr>
        <p:spPr bwMode="auto">
          <a:xfrm>
            <a:off x="8621713" y="4694238"/>
            <a:ext cx="4651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sz="2400">
                <a:solidFill>
                  <a:srgbClr val="008000"/>
                </a:solidFill>
              </a:rPr>
              <a:t>λ</a:t>
            </a:r>
            <a:r>
              <a:rPr lang="en-US" sz="2400" baseline="-25000">
                <a:solidFill>
                  <a:srgbClr val="008000"/>
                </a:solidFill>
              </a:rPr>
              <a:t>3</a:t>
            </a:r>
          </a:p>
        </p:txBody>
      </p:sp>
      <p:cxnSp>
        <p:nvCxnSpPr>
          <p:cNvPr id="35" name="Straight Arrow Connector 34"/>
          <p:cNvCxnSpPr/>
          <p:nvPr/>
        </p:nvCxnSpPr>
        <p:spPr>
          <a:xfrm flipH="1">
            <a:off x="4964113" y="2408238"/>
            <a:ext cx="17462" cy="609600"/>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7554913" y="5303838"/>
            <a:ext cx="601662" cy="573087"/>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1916113" y="5341938"/>
            <a:ext cx="577850" cy="573087"/>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305186" name="Rectangle 38"/>
          <p:cNvSpPr>
            <a:spLocks noChangeArrowheads="1"/>
          </p:cNvSpPr>
          <p:nvPr/>
        </p:nvSpPr>
        <p:spPr bwMode="auto">
          <a:xfrm>
            <a:off x="1458913" y="5684838"/>
            <a:ext cx="2921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l-GR" sz="2400">
                <a:solidFill>
                  <a:srgbClr val="000000"/>
                </a:solidFill>
              </a:rPr>
              <a:t>μ</a:t>
            </a:r>
            <a:r>
              <a:rPr lang="en-US" sz="2400" baseline="-25000">
                <a:solidFill>
                  <a:srgbClr val="000000"/>
                </a:solidFill>
              </a:rPr>
              <a:t>2</a:t>
            </a:r>
          </a:p>
        </p:txBody>
      </p:sp>
      <p:sp>
        <p:nvSpPr>
          <p:cNvPr id="305187" name="Rectangle 39"/>
          <p:cNvSpPr>
            <a:spLocks noChangeArrowheads="1"/>
          </p:cNvSpPr>
          <p:nvPr/>
        </p:nvSpPr>
        <p:spPr bwMode="auto">
          <a:xfrm>
            <a:off x="4811713" y="3094038"/>
            <a:ext cx="273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l-GR" sz="2400">
                <a:solidFill>
                  <a:srgbClr val="000000"/>
                </a:solidFill>
              </a:rPr>
              <a:t>μ</a:t>
            </a:r>
            <a:r>
              <a:rPr lang="en-US" sz="2400" baseline="-25000">
                <a:solidFill>
                  <a:srgbClr val="000000"/>
                </a:solidFill>
              </a:rPr>
              <a:t>1</a:t>
            </a:r>
          </a:p>
        </p:txBody>
      </p:sp>
      <p:sp>
        <p:nvSpPr>
          <p:cNvPr id="305188" name="Rectangle 40"/>
          <p:cNvSpPr>
            <a:spLocks noChangeArrowheads="1"/>
          </p:cNvSpPr>
          <p:nvPr/>
        </p:nvSpPr>
        <p:spPr bwMode="auto">
          <a:xfrm>
            <a:off x="8316913" y="5608638"/>
            <a:ext cx="2921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l-GR" sz="2400">
                <a:solidFill>
                  <a:srgbClr val="000000"/>
                </a:solidFill>
              </a:rPr>
              <a:t>μ</a:t>
            </a:r>
            <a:r>
              <a:rPr lang="en-US" sz="2400" baseline="-25000">
                <a:solidFill>
                  <a:srgbClr val="000000"/>
                </a:solidFill>
              </a:rPr>
              <a:t>3</a:t>
            </a:r>
          </a:p>
        </p:txBody>
      </p:sp>
      <p:sp>
        <p:nvSpPr>
          <p:cNvPr id="305189" name="Rectangle 42"/>
          <p:cNvSpPr>
            <a:spLocks noChangeArrowheads="1"/>
          </p:cNvSpPr>
          <p:nvPr/>
        </p:nvSpPr>
        <p:spPr bwMode="auto">
          <a:xfrm>
            <a:off x="307097" y="0"/>
            <a:ext cx="9686215" cy="4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500" b="1" dirty="0"/>
              <a:t>mk3 model with speciation </a:t>
            </a:r>
            <a:r>
              <a:rPr lang="en-US" sz="2500" dirty="0"/>
              <a:t>(</a:t>
            </a:r>
            <a:r>
              <a:rPr lang="el-GR" sz="2500" dirty="0"/>
              <a:t>λ</a:t>
            </a:r>
            <a:r>
              <a:rPr lang="en-US" sz="2500" dirty="0"/>
              <a:t>) </a:t>
            </a:r>
            <a:r>
              <a:rPr lang="en-US" sz="2500" b="1" dirty="0"/>
              <a:t>and extinction rates</a:t>
            </a:r>
            <a:r>
              <a:rPr lang="en-US" sz="2500" dirty="0"/>
              <a:t> (</a:t>
            </a:r>
            <a:r>
              <a:rPr lang="el-GR" sz="2500" dirty="0"/>
              <a:t>μ</a:t>
            </a:r>
            <a:r>
              <a:rPr lang="en-US" sz="2500" dirty="0" smtClean="0"/>
              <a:t>) (</a:t>
            </a:r>
            <a:r>
              <a:rPr lang="en-US" sz="2500" dirty="0" err="1" smtClean="0"/>
              <a:t>MuSSe</a:t>
            </a:r>
            <a:r>
              <a:rPr lang="en-US" sz="2500" dirty="0" smtClean="0"/>
              <a:t>)</a:t>
            </a:r>
            <a:endParaRPr lang="en-US" sz="2500" dirty="0"/>
          </a:p>
        </p:txBody>
      </p:sp>
      <p:sp>
        <p:nvSpPr>
          <p:cNvPr id="305190" name="Rectangle 43"/>
          <p:cNvSpPr>
            <a:spLocks noChangeArrowheads="1"/>
          </p:cNvSpPr>
          <p:nvPr/>
        </p:nvSpPr>
        <p:spPr bwMode="auto">
          <a:xfrm>
            <a:off x="7097713" y="1804988"/>
            <a:ext cx="2863850" cy="755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2000" b="1" dirty="0">
                <a:solidFill>
                  <a:srgbClr val="3366FF"/>
                </a:solidFill>
              </a:rPr>
              <a:t>Irreversible evolution:</a:t>
            </a:r>
          </a:p>
          <a:p>
            <a:pPr algn="ctr"/>
            <a:r>
              <a:rPr lang="en-US" sz="2600" dirty="0">
                <a:solidFill>
                  <a:srgbClr val="3366FF"/>
                </a:solidFill>
              </a:rPr>
              <a:t>q</a:t>
            </a:r>
            <a:r>
              <a:rPr lang="en-US" sz="2600" baseline="-25000" dirty="0">
                <a:solidFill>
                  <a:srgbClr val="3366FF"/>
                </a:solidFill>
              </a:rPr>
              <a:t>21 </a:t>
            </a:r>
            <a:r>
              <a:rPr lang="en-US" sz="2600" dirty="0">
                <a:solidFill>
                  <a:srgbClr val="3366FF"/>
                </a:solidFill>
              </a:rPr>
              <a:t>&amp; q</a:t>
            </a:r>
            <a:r>
              <a:rPr lang="en-US" sz="2600" baseline="-25000" dirty="0">
                <a:solidFill>
                  <a:srgbClr val="3366FF"/>
                </a:solidFill>
              </a:rPr>
              <a:t>31 </a:t>
            </a:r>
            <a:r>
              <a:rPr lang="en-US" sz="2600" dirty="0">
                <a:solidFill>
                  <a:srgbClr val="3366FF"/>
                </a:solidFill>
              </a:rPr>
              <a:t>= 0</a:t>
            </a:r>
            <a:endParaRPr lang="en-US" sz="2600" baseline="-25000" dirty="0">
              <a:solidFill>
                <a:srgbClr val="3366FF"/>
              </a:solidFill>
            </a:endParaRPr>
          </a:p>
        </p:txBody>
      </p:sp>
    </p:spTree>
    <p:extLst>
      <p:ext uri="{BB962C8B-B14F-4D97-AF65-F5344CB8AC3E}">
        <p14:creationId xmlns:p14="http://schemas.microsoft.com/office/powerpoint/2010/main" val="61211151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128580"/>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4000" dirty="0"/>
              <a:t>Testing for irreversibility of parasitism</a:t>
            </a:r>
            <a:br>
              <a:rPr lang="en-US" sz="4000" dirty="0"/>
            </a:br>
            <a:r>
              <a:rPr lang="en-US" dirty="0" smtClean="0"/>
              <a:t>(</a:t>
            </a:r>
            <a:r>
              <a:rPr lang="en-US" sz="3600" dirty="0"/>
              <a:t>corollary of </a:t>
            </a:r>
            <a:r>
              <a:rPr lang="en-US" sz="3600" dirty="0" err="1"/>
              <a:t>Dollo’s</a:t>
            </a:r>
            <a:r>
              <a:rPr lang="en-US" sz="3600" dirty="0"/>
              <a:t> law)</a:t>
            </a:r>
          </a:p>
        </p:txBody>
      </p:sp>
      <p:sp>
        <p:nvSpPr>
          <p:cNvPr id="4098" name="Rectangle 2"/>
          <p:cNvSpPr>
            <a:spLocks noGrp="1" noChangeArrowheads="1"/>
          </p:cNvSpPr>
          <p:nvPr>
            <p:ph type="subTitle" idx="4294967295"/>
          </p:nvPr>
        </p:nvSpPr>
        <p:spPr>
          <a:xfrm>
            <a:off x="0" y="1401768"/>
            <a:ext cx="9798050" cy="5867400"/>
          </a:xfrm>
        </p:spPr>
        <p:txBody>
          <a:bodyPr tIns="22899" anchor="ctr"/>
          <a:lstStyle/>
          <a:p>
            <a:pPr marL="342403" indent="-342403" defTabSz="456536">
              <a:defRPr/>
            </a:pPr>
            <a:r>
              <a:rPr lang="en-US" sz="2400" dirty="0"/>
              <a:t>1) We tested the hypothesis of irreversibility of parasitism (ecological interpretation of </a:t>
            </a:r>
            <a:r>
              <a:rPr lang="en-US" sz="2400" dirty="0" err="1"/>
              <a:t>Dollo’s</a:t>
            </a:r>
            <a:r>
              <a:rPr lang="en-US" sz="2400" dirty="0"/>
              <a:t> law) using a recently developed framework (Goldberg and </a:t>
            </a:r>
            <a:r>
              <a:rPr lang="en-US" sz="2400" dirty="0" err="1"/>
              <a:t>Igic</a:t>
            </a:r>
            <a:r>
              <a:rPr lang="en-US" sz="2400" dirty="0"/>
              <a:t> 2008) in </a:t>
            </a:r>
            <a:r>
              <a:rPr lang="en-US" sz="2400" dirty="0" err="1"/>
              <a:t>DiversiTree</a:t>
            </a:r>
            <a:endParaRPr lang="en-US" sz="2400" dirty="0"/>
          </a:p>
          <a:p>
            <a:pPr marL="342403" indent="-342403" defTabSz="456536">
              <a:defRPr/>
            </a:pPr>
            <a:r>
              <a:rPr lang="en-US" sz="2400" dirty="0"/>
              <a:t>2) Two models were used: Binary State Speciation and Extinction (BISSE) and Multiple State Speciation and Extinction (</a:t>
            </a:r>
            <a:r>
              <a:rPr lang="en-US" sz="2400" dirty="0" err="1"/>
              <a:t>MuSSE</a:t>
            </a:r>
            <a:r>
              <a:rPr lang="en-US" sz="2400" dirty="0"/>
              <a:t>).</a:t>
            </a:r>
          </a:p>
          <a:p>
            <a:pPr marL="342403" indent="-342403" defTabSz="456536">
              <a:defRPr/>
            </a:pPr>
            <a:r>
              <a:rPr lang="en-US" sz="2400" dirty="0"/>
              <a:t>3) These models implement  Markov models of character state evolution (mk2 - 2 states, mk3 - 3 states) </a:t>
            </a:r>
          </a:p>
          <a:p>
            <a:pPr marL="342403" indent="-342403" defTabSz="456536">
              <a:defRPr/>
            </a:pPr>
            <a:r>
              <a:rPr lang="en-US" sz="2400" dirty="0"/>
              <a:t>4) three possible schemes of character state coding: (</a:t>
            </a:r>
            <a:r>
              <a:rPr lang="en-US" sz="2400" dirty="0" err="1"/>
              <a:t>i</a:t>
            </a:r>
            <a:r>
              <a:rPr lang="en-US" sz="2400" dirty="0"/>
              <a:t>) three-state coding (free-living, parasitic as </a:t>
            </a:r>
            <a:r>
              <a:rPr lang="en-US" sz="2400" dirty="0" err="1"/>
              <a:t>deutonymphs</a:t>
            </a:r>
            <a:r>
              <a:rPr lang="en-US" sz="2400" dirty="0"/>
              <a:t>, and parasitic in all stages) and two approaches of binary coding (ii-iii) where the 'parasitic as </a:t>
            </a:r>
            <a:r>
              <a:rPr lang="en-US" sz="2400" dirty="0" err="1"/>
              <a:t>deutonymphs</a:t>
            </a:r>
            <a:r>
              <a:rPr lang="en-US" sz="2400" dirty="0"/>
              <a:t>' state was assigned to either 'free-living' or to 'parasitic', respectively). </a:t>
            </a:r>
          </a:p>
          <a:p>
            <a:pPr marL="342403" indent="-342403" defTabSz="456536">
              <a:defRPr/>
            </a:pPr>
            <a:r>
              <a:rPr lang="en-US" sz="2400" dirty="0"/>
              <a:t>5) Models corresponding to the three coding schemes were constrained to conform to the </a:t>
            </a:r>
            <a:r>
              <a:rPr lang="en-US" sz="2400" b="1" dirty="0"/>
              <a:t>assumptions of irreversible evolution </a:t>
            </a:r>
            <a:r>
              <a:rPr lang="en-US" sz="2400" dirty="0"/>
              <a:t>(root is fixed to the free-living state; back transition rates are set to zero) and then compared to unconstrained models using the </a:t>
            </a:r>
            <a:r>
              <a:rPr lang="en-US" sz="2400" dirty="0" err="1"/>
              <a:t>Akaike</a:t>
            </a:r>
            <a:r>
              <a:rPr lang="en-US" sz="2400" dirty="0"/>
              <a:t> Information Criterion (AIC).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128580"/>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4000" dirty="0"/>
              <a:t>Testing for irreversibility of parasitism</a:t>
            </a:r>
            <a:br>
              <a:rPr lang="en-US" sz="4000" dirty="0"/>
            </a:br>
            <a:r>
              <a:rPr lang="en-US" dirty="0" smtClean="0"/>
              <a:t>(</a:t>
            </a:r>
            <a:r>
              <a:rPr lang="en-US" sz="3600" dirty="0"/>
              <a:t>corollary of </a:t>
            </a:r>
            <a:r>
              <a:rPr lang="en-US" sz="3600" dirty="0" err="1"/>
              <a:t>Dollo’s</a:t>
            </a:r>
            <a:r>
              <a:rPr lang="en-US" sz="3600" dirty="0"/>
              <a:t> law)</a:t>
            </a:r>
          </a:p>
        </p:txBody>
      </p:sp>
      <p:graphicFrame>
        <p:nvGraphicFramePr>
          <p:cNvPr id="176130" name="Object 1"/>
          <p:cNvGraphicFramePr>
            <a:graphicFrameLocks noChangeAspect="1"/>
          </p:cNvGraphicFramePr>
          <p:nvPr/>
        </p:nvGraphicFramePr>
        <p:xfrm>
          <a:off x="-46038" y="1265238"/>
          <a:ext cx="10126663" cy="4495800"/>
        </p:xfrm>
        <a:graphic>
          <a:graphicData uri="http://schemas.openxmlformats.org/presentationml/2006/ole">
            <mc:AlternateContent xmlns:mc="http://schemas.openxmlformats.org/markup-compatibility/2006">
              <mc:Choice xmlns:v="urn:schemas-microsoft-com:vml" Requires="v">
                <p:oleObj spid="_x0000_s176142" name="Document" r:id="rId4" imgW="8280400" imgH="3149600" progId="Word.Document.12">
                  <p:embed/>
                </p:oleObj>
              </mc:Choice>
              <mc:Fallback>
                <p:oleObj name="Document" r:id="rId4" imgW="8280400" imgH="3149600" progId="Word.Documen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8" y="1265238"/>
                        <a:ext cx="101266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Oval 1"/>
          <p:cNvSpPr/>
          <p:nvPr/>
        </p:nvSpPr>
        <p:spPr bwMode="auto">
          <a:xfrm>
            <a:off x="8621712" y="2103437"/>
            <a:ext cx="914400" cy="30480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a typeface="SimSun" charset="0"/>
              <a:cs typeface="SimSun" charset="0"/>
            </a:endParaRPr>
          </a:p>
        </p:txBody>
      </p:sp>
      <p:cxnSp>
        <p:nvCxnSpPr>
          <p:cNvPr id="6" name="Straight Arrow Connector 5"/>
          <p:cNvCxnSpPr/>
          <p:nvPr/>
        </p:nvCxnSpPr>
        <p:spPr bwMode="auto">
          <a:xfrm flipV="1">
            <a:off x="6488112" y="2332037"/>
            <a:ext cx="685800" cy="38862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flipV="1">
            <a:off x="6945312" y="2713037"/>
            <a:ext cx="685800" cy="38862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Rectangle 6"/>
          <p:cNvSpPr/>
          <p:nvPr/>
        </p:nvSpPr>
        <p:spPr>
          <a:xfrm>
            <a:off x="4887912" y="6599237"/>
            <a:ext cx="5123668" cy="353174"/>
          </a:xfrm>
          <a:prstGeom prst="rect">
            <a:avLst/>
          </a:prstGeom>
        </p:spPr>
        <p:txBody>
          <a:bodyPr wrap="none">
            <a:spAutoFit/>
          </a:bodyPr>
          <a:lstStyle/>
          <a:p>
            <a:r>
              <a:rPr lang="en-US" dirty="0" smtClean="0"/>
              <a:t>model constrained for irreversibility of parasitism</a:t>
            </a:r>
            <a:endParaRPr lang="en-US" dirty="0"/>
          </a:p>
        </p:txBody>
      </p:sp>
      <p:sp>
        <p:nvSpPr>
          <p:cNvPr id="11" name="Rectangle 10"/>
          <p:cNvSpPr/>
          <p:nvPr/>
        </p:nvSpPr>
        <p:spPr>
          <a:xfrm>
            <a:off x="4430712" y="6218237"/>
            <a:ext cx="2327643" cy="353174"/>
          </a:xfrm>
          <a:prstGeom prst="rect">
            <a:avLst/>
          </a:prstGeom>
        </p:spPr>
        <p:txBody>
          <a:bodyPr wrap="none">
            <a:spAutoFit/>
          </a:bodyPr>
          <a:lstStyle/>
          <a:p>
            <a:r>
              <a:rPr lang="en-US" dirty="0" smtClean="0"/>
              <a:t>unconstrained model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128580"/>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4000" dirty="0"/>
              <a:t>Testing for irreversibility of parasitism</a:t>
            </a:r>
            <a:br>
              <a:rPr lang="en-US" sz="4000" dirty="0"/>
            </a:br>
            <a:r>
              <a:rPr lang="en-US" dirty="0" smtClean="0"/>
              <a:t>(</a:t>
            </a:r>
            <a:r>
              <a:rPr lang="en-US" sz="3600" dirty="0"/>
              <a:t>corollary of </a:t>
            </a:r>
            <a:r>
              <a:rPr lang="en-US" sz="3600" dirty="0" err="1"/>
              <a:t>Dollo’s</a:t>
            </a:r>
            <a:r>
              <a:rPr lang="en-US" sz="3600" dirty="0"/>
              <a:t> law)</a:t>
            </a:r>
          </a:p>
        </p:txBody>
      </p:sp>
      <p:sp>
        <p:nvSpPr>
          <p:cNvPr id="4098" name="Rectangle 2"/>
          <p:cNvSpPr>
            <a:spLocks noGrp="1" noChangeArrowheads="1"/>
          </p:cNvSpPr>
          <p:nvPr>
            <p:ph type="subTitle" idx="4294967295"/>
          </p:nvPr>
        </p:nvSpPr>
        <p:spPr>
          <a:xfrm>
            <a:off x="0" y="1189040"/>
            <a:ext cx="10080625" cy="5867400"/>
          </a:xfrm>
        </p:spPr>
        <p:txBody>
          <a:bodyPr tIns="22899" anchor="ctr"/>
          <a:lstStyle/>
          <a:p>
            <a:pPr marL="455282" indent="-455282">
              <a:buFont typeface="Times New Roman" charset="0"/>
              <a:buAutoNum type="arabicParenR"/>
            </a:pPr>
            <a:r>
              <a:rPr lang="en-US" sz="2400" dirty="0">
                <a:latin typeface="Arial" charset="0"/>
                <a:ea typeface="SimSun" charset="0"/>
                <a:cs typeface="SimSun" charset="0"/>
              </a:rPr>
              <a:t>Our analyses indicate that unconstrained models perform substantially better than models constrained for unidirectional evolution (the root is fixed to the free-living state, the transition rate of parasitism-to-free-living state is set to zero) in all pairwise comparisons representing different coding strategies for the variable ‘parasitism’. </a:t>
            </a:r>
          </a:p>
          <a:p>
            <a:pPr marL="455282" indent="-455282">
              <a:buFont typeface="Times New Roman" charset="0"/>
              <a:buAutoNum type="arabicParenR"/>
            </a:pPr>
            <a:r>
              <a:rPr lang="en-US" sz="2400" dirty="0">
                <a:latin typeface="Arial" charset="0"/>
                <a:ea typeface="SimSun" charset="0"/>
                <a:cs typeface="SimSun" charset="0"/>
              </a:rPr>
              <a:t>The full-rate models (Table 2, rows 3, 4, 9, 10, 15, 16) were preferred over the single-rate models (rows 1, 2, 7, 8, 13, 14), justifying the use of the former over the transition-only models (Mk). In these best, unconstrained, full-rate models, speciation rates were inferred to be much higher, and the corresponding extinction rates were estimated to be much lower for the parasitic state than the free-living state (Table 2, rows 3, 9, 15). </a:t>
            </a:r>
          </a:p>
          <a:p>
            <a:pPr marL="455282" indent="-455282">
              <a:buFont typeface="Times New Roman" charset="0"/>
              <a:buAutoNum type="arabicParenR"/>
            </a:pPr>
            <a:r>
              <a:rPr lang="en-US" sz="2400" dirty="0">
                <a:latin typeface="Arial" charset="0"/>
                <a:ea typeface="SimSun" charset="0"/>
                <a:cs typeface="SimSun" charset="0"/>
              </a:rPr>
              <a:t>In contrast, under the assumptions of irreversible evolution, the increase in diversification rates should be associated with the free-living state. No differences in results were observed in three separate analyses utilizing different coding strategies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128580"/>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4000" dirty="0"/>
              <a:t>Testing for irreversibility of parasitism</a:t>
            </a:r>
            <a:br>
              <a:rPr lang="en-US" sz="4000" dirty="0"/>
            </a:br>
            <a:r>
              <a:rPr lang="en-US" dirty="0" smtClean="0"/>
              <a:t>(</a:t>
            </a:r>
            <a:r>
              <a:rPr lang="en-US" sz="3600" dirty="0"/>
              <a:t>corollary of </a:t>
            </a:r>
            <a:r>
              <a:rPr lang="en-US" sz="3600" dirty="0" err="1"/>
              <a:t>Dollo’s</a:t>
            </a:r>
            <a:r>
              <a:rPr lang="en-US" sz="3600" dirty="0"/>
              <a:t> law)</a:t>
            </a:r>
          </a:p>
        </p:txBody>
      </p:sp>
      <p:sp>
        <p:nvSpPr>
          <p:cNvPr id="4098" name="Rectangle 2"/>
          <p:cNvSpPr>
            <a:spLocks noGrp="1" noChangeArrowheads="1"/>
          </p:cNvSpPr>
          <p:nvPr>
            <p:ph type="subTitle" idx="4294967295"/>
          </p:nvPr>
        </p:nvSpPr>
        <p:spPr>
          <a:xfrm>
            <a:off x="19050" y="1189041"/>
            <a:ext cx="10080625" cy="3581400"/>
          </a:xfrm>
        </p:spPr>
        <p:txBody>
          <a:bodyPr tIns="22899" anchor="ctr"/>
          <a:lstStyle/>
          <a:p>
            <a:pPr marL="0" indent="0" defTabSz="456536">
              <a:defRPr/>
            </a:pPr>
            <a:r>
              <a:rPr lang="en-US" sz="2400" dirty="0"/>
              <a:t>Because unconstrained, full-rate models accounting for diversification and character state transition were preferred over models constrained for irreversible evolution (ΔAIC 33.4, 17.8, 22.1 for the three coding strategies; Table 2), and the increase of diversification rates is associated with the parasitic state rather than the free-living state, irreversible evolution is rejected in this system. </a:t>
            </a:r>
          </a:p>
          <a:p>
            <a:pPr marL="456536" indent="-456536" defTabSz="456536">
              <a:buFont typeface="Times New Roman" charset="0"/>
              <a:buAutoNum type="arabicParenR"/>
              <a:defRPr/>
            </a:pPr>
            <a:endParaRPr lang="en-US" sz="24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2" y="169871"/>
            <a:ext cx="9631363" cy="784225"/>
          </a:xfrm>
          <a:prstGeom prst="rect">
            <a:avLst/>
          </a:prstGeom>
        </p:spPr>
        <p:txBody>
          <a:bodyPr lIns="100641" tIns="50323" rIns="100641" bIns="50323">
            <a:spAutoFit/>
          </a:bodyPr>
          <a:lstStyle/>
          <a:p>
            <a:pPr defTabSz="456536">
              <a:defRPr/>
            </a:pPr>
            <a:r>
              <a:rPr lang="en-US" sz="4700" dirty="0">
                <a:solidFill>
                  <a:srgbClr val="4F271C">
                    <a:satMod val="130000"/>
                  </a:srgbClr>
                </a:solidFill>
                <a:effectLst>
                  <a:outerShdw blurRad="50000" dist="30000" dir="5400000" algn="tl" rotWithShape="0">
                    <a:srgbClr val="000000">
                      <a:alpha val="30000"/>
                    </a:srgbClr>
                  </a:outerShdw>
                </a:effectLst>
                <a:latin typeface="Gill Sans MT"/>
                <a:ea typeface="+mj-ea"/>
                <a:cs typeface="+mj-cs"/>
              </a:rPr>
              <a:t>Cells of our immune system</a:t>
            </a:r>
            <a:endParaRPr lang="en-US" dirty="0"/>
          </a:p>
        </p:txBody>
      </p:sp>
      <p:pic>
        <p:nvPicPr>
          <p:cNvPr id="8806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7" y="1104908"/>
            <a:ext cx="9732963" cy="643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xplosion 1 3"/>
          <p:cNvSpPr/>
          <p:nvPr/>
        </p:nvSpPr>
        <p:spPr>
          <a:xfrm>
            <a:off x="1309688" y="5446715"/>
            <a:ext cx="1746250" cy="1825625"/>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641" tIns="50323" rIns="100641" bIns="50323" anchor="ctr"/>
          <a:lstStyle/>
          <a:p>
            <a:pPr algn="ctr" defTabSz="456536">
              <a:defRPr/>
            </a:pPr>
            <a:endParaRPr lang="en-US"/>
          </a:p>
        </p:txBody>
      </p:sp>
      <p:pic>
        <p:nvPicPr>
          <p:cNvPr id="8806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193" y="4017963"/>
            <a:ext cx="177482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5446713"/>
            <a:ext cx="177482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128580"/>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4000" dirty="0"/>
              <a:t>How </a:t>
            </a:r>
            <a:r>
              <a:rPr lang="en-US" sz="4000" dirty="0" err="1"/>
              <a:t>pyroglyphid</a:t>
            </a:r>
            <a:r>
              <a:rPr lang="en-US" sz="4000" dirty="0"/>
              <a:t> become free-living?</a:t>
            </a:r>
            <a:endParaRPr lang="en-US" sz="3600" dirty="0"/>
          </a:p>
        </p:txBody>
      </p:sp>
      <p:sp>
        <p:nvSpPr>
          <p:cNvPr id="4098" name="Rectangle 2"/>
          <p:cNvSpPr>
            <a:spLocks noGrp="1" noChangeArrowheads="1"/>
          </p:cNvSpPr>
          <p:nvPr>
            <p:ph type="subTitle" idx="4294967295"/>
          </p:nvPr>
        </p:nvSpPr>
        <p:spPr>
          <a:xfrm>
            <a:off x="0" y="1036638"/>
            <a:ext cx="10080625" cy="5867400"/>
          </a:xfrm>
        </p:spPr>
        <p:txBody>
          <a:bodyPr tIns="22899" anchor="ctr"/>
          <a:lstStyle/>
          <a:p>
            <a:pPr marL="0" indent="0" defTabSz="456536">
              <a:defRPr/>
            </a:pPr>
            <a:r>
              <a:rPr lang="en-US" sz="2400" dirty="0"/>
              <a:t>Nests of birds, mammals or both are the principal habitat of all modern free-living </a:t>
            </a:r>
            <a:r>
              <a:rPr lang="en-US" sz="2400" dirty="0" err="1"/>
              <a:t>pyroglyphid</a:t>
            </a:r>
            <a:r>
              <a:rPr lang="en-US" sz="2400" dirty="0"/>
              <a:t> species (a few exceptions probably involve accidental records). </a:t>
            </a:r>
          </a:p>
          <a:p>
            <a:pPr marL="0" indent="0" defTabSz="456536">
              <a:defRPr/>
            </a:pPr>
            <a:r>
              <a:rPr lang="en-US" sz="2400" dirty="0"/>
              <a:t>We propose that a combination of several characteristics of their parasitic ancestors played an important role in abandoning permanent parasitism: </a:t>
            </a:r>
          </a:p>
          <a:p>
            <a:pPr marL="0" indent="0" defTabSz="456536">
              <a:defRPr/>
            </a:pPr>
            <a:r>
              <a:rPr lang="en-US" sz="2400" dirty="0"/>
              <a:t>1) tolerance of low humidity</a:t>
            </a:r>
          </a:p>
          <a:p>
            <a:pPr marL="0" indent="0" defTabSz="456536">
              <a:defRPr/>
            </a:pPr>
            <a:r>
              <a:rPr lang="en-US" sz="2400" dirty="0"/>
              <a:t>2) development of powerful digestive enzymes allowing feeding on skin and keratinous materials</a:t>
            </a:r>
          </a:p>
          <a:p>
            <a:pPr marL="0" indent="0" defTabSz="456536">
              <a:defRPr/>
            </a:pPr>
            <a:r>
              <a:rPr lang="en-US" sz="2400" dirty="0"/>
              <a:t>3) low host specificity with frequent shifts to unrelated hosts. </a:t>
            </a:r>
          </a:p>
          <a:p>
            <a:pPr marL="0" indent="0" defTabSz="456536">
              <a:defRPr/>
            </a:pPr>
            <a:endParaRPr lang="en-US" sz="24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128580"/>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4000" dirty="0"/>
              <a:t>How </a:t>
            </a:r>
            <a:r>
              <a:rPr lang="en-US" sz="4000" dirty="0" err="1"/>
              <a:t>pyroglyphid</a:t>
            </a:r>
            <a:r>
              <a:rPr lang="en-US" sz="4000" dirty="0"/>
              <a:t> become free-living?</a:t>
            </a:r>
            <a:endParaRPr lang="en-US" sz="3600" dirty="0"/>
          </a:p>
        </p:txBody>
      </p:sp>
      <p:sp>
        <p:nvSpPr>
          <p:cNvPr id="4098" name="Rectangle 2"/>
          <p:cNvSpPr>
            <a:spLocks noGrp="1" noChangeArrowheads="1"/>
          </p:cNvSpPr>
          <p:nvPr>
            <p:ph type="subTitle" idx="4294967295"/>
          </p:nvPr>
        </p:nvSpPr>
        <p:spPr>
          <a:xfrm>
            <a:off x="-12700" y="731838"/>
            <a:ext cx="10080625" cy="6019800"/>
          </a:xfrm>
        </p:spPr>
        <p:txBody>
          <a:bodyPr tIns="22899" anchor="ctr"/>
          <a:lstStyle/>
          <a:p>
            <a:pPr marL="0" indent="0" defTabSz="456536">
              <a:defRPr/>
            </a:pPr>
            <a:endParaRPr lang="en-US" sz="2400" dirty="0"/>
          </a:p>
          <a:p>
            <a:pPr marL="0" indent="0" defTabSz="456536">
              <a:defRPr/>
            </a:pPr>
            <a:r>
              <a:rPr lang="en-US" sz="2400" dirty="0"/>
              <a:t>As compared to non-</a:t>
            </a:r>
            <a:r>
              <a:rPr lang="en-US" sz="2400" dirty="0" err="1"/>
              <a:t>pyroglyphid</a:t>
            </a:r>
            <a:r>
              <a:rPr lang="en-US" sz="2400" dirty="0"/>
              <a:t> free-living mites, efficient water balance mechanisms have appeared within parasitic lineages of </a:t>
            </a:r>
            <a:r>
              <a:rPr lang="en-US" sz="2400" dirty="0" err="1"/>
              <a:t>Psoroptidia</a:t>
            </a:r>
            <a:r>
              <a:rPr lang="en-US" sz="2400" dirty="0"/>
              <a:t> (</a:t>
            </a:r>
            <a:r>
              <a:rPr lang="en-US" sz="2400" dirty="0" err="1"/>
              <a:t>Gaede</a:t>
            </a:r>
            <a:r>
              <a:rPr lang="en-US" sz="2400" dirty="0"/>
              <a:t> and </a:t>
            </a:r>
            <a:r>
              <a:rPr lang="en-US" sz="2400" dirty="0" err="1"/>
              <a:t>Knülle</a:t>
            </a:r>
            <a:r>
              <a:rPr lang="en-US" sz="2400" dirty="0"/>
              <a:t> 1987) in response to living in specific regions of the host body (e.g., skin surface, flight feathers) and feeding on a dry, fat-rich diet (</a:t>
            </a:r>
            <a:r>
              <a:rPr lang="en-US" sz="2400" dirty="0" err="1"/>
              <a:t>keratinaceous</a:t>
            </a:r>
            <a:r>
              <a:rPr lang="en-US" sz="2400" dirty="0"/>
              <a:t> materials and lipids of the skin, sebaceous or </a:t>
            </a:r>
            <a:r>
              <a:rPr lang="en-US" sz="2400" dirty="0" err="1"/>
              <a:t>uropygial</a:t>
            </a:r>
            <a:r>
              <a:rPr lang="en-US" sz="2400" dirty="0"/>
              <a:t> gland secretions). </a:t>
            </a:r>
          </a:p>
          <a:p>
            <a:pPr marL="0" indent="0" defTabSz="456536">
              <a:defRPr/>
            </a:pPr>
            <a:r>
              <a:rPr lang="en-US" sz="2400" dirty="0"/>
              <a:t>The specific diet of the mites and the need to evade the host immune response probably promoted development of powerful, specialized enzymes, such as cysteine protease (group 1 allergen) (Kato et al. 2005). These features, occurring in almost all parasitic mites, were potentially important precursors enabling mite populations to thrive in host nests despite low humidity and scarce, low quality food resources, largely consisting of shed skin and feathers.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128580"/>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4000" dirty="0"/>
              <a:t>How </a:t>
            </a:r>
            <a:r>
              <a:rPr lang="en-US" sz="4000" dirty="0" err="1"/>
              <a:t>pyroglyphid</a:t>
            </a:r>
            <a:r>
              <a:rPr lang="en-US" sz="4000" dirty="0"/>
              <a:t> become free-living?</a:t>
            </a:r>
            <a:endParaRPr lang="en-US" sz="3600" dirty="0"/>
          </a:p>
        </p:txBody>
      </p:sp>
      <p:sp>
        <p:nvSpPr>
          <p:cNvPr id="4098" name="Rectangle 2"/>
          <p:cNvSpPr>
            <a:spLocks noGrp="1" noChangeArrowheads="1"/>
          </p:cNvSpPr>
          <p:nvPr>
            <p:ph type="subTitle" idx="4294967295"/>
          </p:nvPr>
        </p:nvSpPr>
        <p:spPr>
          <a:xfrm>
            <a:off x="239713" y="960438"/>
            <a:ext cx="9677400" cy="3505200"/>
          </a:xfrm>
        </p:spPr>
        <p:txBody>
          <a:bodyPr tIns="22899" anchor="ctr"/>
          <a:lstStyle/>
          <a:p>
            <a:pPr marL="0" indent="0" defTabSz="456536">
              <a:defRPr/>
            </a:pPr>
            <a:r>
              <a:rPr lang="en-US" sz="2400" dirty="0"/>
              <a:t>As evidenced by frequent ancestral shifts to unrelated host lineages, selection in early </a:t>
            </a:r>
            <a:r>
              <a:rPr lang="en-US" sz="2400" dirty="0" err="1"/>
              <a:t>pyroglyphids</a:t>
            </a:r>
            <a:r>
              <a:rPr lang="en-US" sz="2400" dirty="0"/>
              <a:t> appears to have favored an unspecialized morphology (such as the absence of elaborate leg and </a:t>
            </a:r>
            <a:r>
              <a:rPr lang="en-US" sz="2400" dirty="0" err="1"/>
              <a:t>gnathosomal</a:t>
            </a:r>
            <a:r>
              <a:rPr lang="en-US" sz="2400" dirty="0"/>
              <a:t> modifications specialized for attachment to specific places on the hosts, Fig. 2), which probably enabled the switch from permanent parasitism to a completely or partially free-living condition.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0313" y="25402"/>
            <a:ext cx="8178800" cy="753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128580"/>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4000" dirty="0"/>
              <a:t>How </a:t>
            </a:r>
            <a:r>
              <a:rPr lang="en-US" sz="4000" dirty="0" err="1"/>
              <a:t>pyroglyphid</a:t>
            </a:r>
            <a:r>
              <a:rPr lang="en-US" sz="4000" dirty="0"/>
              <a:t> become free-living?</a:t>
            </a:r>
            <a:endParaRPr lang="en-US" sz="3600" dirty="0"/>
          </a:p>
        </p:txBody>
      </p:sp>
      <p:sp>
        <p:nvSpPr>
          <p:cNvPr id="4098" name="Rectangle 2"/>
          <p:cNvSpPr>
            <a:spLocks noGrp="1" noChangeArrowheads="1"/>
          </p:cNvSpPr>
          <p:nvPr>
            <p:ph type="subTitle" idx="4294967295"/>
          </p:nvPr>
        </p:nvSpPr>
        <p:spPr>
          <a:xfrm>
            <a:off x="239713" y="960438"/>
            <a:ext cx="9677400" cy="3505200"/>
          </a:xfrm>
        </p:spPr>
        <p:txBody>
          <a:bodyPr tIns="22899" anchor="ctr"/>
          <a:lstStyle/>
          <a:p>
            <a:pPr marL="0" indent="0" defTabSz="456536">
              <a:defRPr/>
            </a:pPr>
            <a:r>
              <a:rPr lang="en-US" sz="2400" dirty="0"/>
              <a:t>This transition might have occurred through an intermediate state, with mites living both in the nest and on the body of the host, utilizing the host chiefly for dispersal. This intermediate state can still be seen in several </a:t>
            </a:r>
            <a:r>
              <a:rPr lang="en-US" sz="2400" i="1" dirty="0" err="1"/>
              <a:t>Dermatophagoides</a:t>
            </a:r>
            <a:r>
              <a:rPr lang="en-US" sz="2400" dirty="0"/>
              <a:t> species, such as </a:t>
            </a:r>
            <a:r>
              <a:rPr lang="en-US" sz="2400" i="1" dirty="0"/>
              <a:t>D. </a:t>
            </a:r>
            <a:r>
              <a:rPr lang="en-US" sz="2400" i="1" dirty="0" err="1"/>
              <a:t>evansi</a:t>
            </a:r>
            <a:r>
              <a:rPr lang="en-US" sz="2400" dirty="0"/>
              <a:t> (pers. obs.) and </a:t>
            </a:r>
            <a:r>
              <a:rPr lang="en-US" sz="2400" i="1" dirty="0"/>
              <a:t>D. </a:t>
            </a:r>
            <a:r>
              <a:rPr lang="en-US" sz="2400" i="1" dirty="0" err="1"/>
              <a:t>pteronyssinus</a:t>
            </a:r>
            <a:r>
              <a:rPr lang="en-US" sz="2400" dirty="0"/>
              <a:t>. With the advent of human civilization, nest-inhabiting </a:t>
            </a:r>
            <a:r>
              <a:rPr lang="en-US" sz="2400" dirty="0" err="1"/>
              <a:t>pyroglyphids</a:t>
            </a:r>
            <a:r>
              <a:rPr lang="en-US" sz="2400" dirty="0"/>
              <a:t> could have shifted to human dwellings from the nests of </a:t>
            </a:r>
            <a:r>
              <a:rPr lang="en-US" sz="2400" dirty="0" err="1"/>
              <a:t>synanthropic</a:t>
            </a:r>
            <a:r>
              <a:rPr lang="en-US" sz="2400" dirty="0"/>
              <a:t> birds or rodents, where, thanks to potent digestive enzymes and other immunogenic molecules, they became a major source of allergies.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128580"/>
            <a:ext cx="9966325" cy="1262063"/>
          </a:xfrm>
        </p:spPr>
        <p:txBody>
          <a:bodyPr tIns="38751"/>
          <a:lstStyle/>
          <a:p>
            <a:pPr defTabSz="456536" eaLnBrk="1">
              <a:tabLst>
                <a:tab pos="456536" algn="l"/>
                <a:tab pos="913073" algn="l"/>
                <a:tab pos="1369609" algn="l"/>
                <a:tab pos="1826146" algn="l"/>
                <a:tab pos="2282686" algn="l"/>
                <a:tab pos="2739221" algn="l"/>
                <a:tab pos="3195757" algn="l"/>
                <a:tab pos="3652296" algn="l"/>
                <a:tab pos="4108832" algn="l"/>
                <a:tab pos="4565366" algn="l"/>
                <a:tab pos="5021906" algn="l"/>
                <a:tab pos="5478441" algn="l"/>
                <a:tab pos="5934981" algn="l"/>
                <a:tab pos="6391517" algn="l"/>
                <a:tab pos="6848046" algn="l"/>
                <a:tab pos="7304590" algn="l"/>
                <a:tab pos="7761126" algn="l"/>
                <a:tab pos="8217663" algn="l"/>
                <a:tab pos="8674200" algn="l"/>
                <a:tab pos="9130739" algn="l"/>
                <a:tab pos="9587274" algn="l"/>
              </a:tabLst>
              <a:defRPr/>
            </a:pPr>
            <a:r>
              <a:rPr lang="en-US" sz="4000" dirty="0"/>
              <a:t>Additional evidence to support our hypothesis</a:t>
            </a:r>
            <a:endParaRPr lang="en-US" sz="3600" dirty="0"/>
          </a:p>
        </p:txBody>
      </p:sp>
      <p:sp>
        <p:nvSpPr>
          <p:cNvPr id="4098" name="Rectangle 2"/>
          <p:cNvSpPr>
            <a:spLocks noGrp="1" noChangeArrowheads="1"/>
          </p:cNvSpPr>
          <p:nvPr>
            <p:ph type="subTitle" idx="4294967295"/>
          </p:nvPr>
        </p:nvSpPr>
        <p:spPr>
          <a:xfrm>
            <a:off x="368300" y="1646238"/>
            <a:ext cx="9677400" cy="3505200"/>
          </a:xfrm>
        </p:spPr>
        <p:txBody>
          <a:bodyPr tIns="22899" anchor="ctr"/>
          <a:lstStyle/>
          <a:p>
            <a:pPr marL="0" indent="0" defTabSz="456536">
              <a:defRPr/>
            </a:pPr>
            <a:r>
              <a:rPr lang="en-US" sz="2400" dirty="0"/>
              <a:t>The ancestrally parasitic lifestyle of the dust mites is a very plausible explanation for the ability of present day dust mites to modulate host immunity and downgrade host immunological response in laboratory settings (</a:t>
            </a:r>
            <a:r>
              <a:rPr lang="en-US" sz="2400" dirty="0" err="1"/>
              <a:t>Arlian</a:t>
            </a:r>
            <a:r>
              <a:rPr lang="en-US" sz="2400" dirty="0"/>
              <a:t> and Morgan 2011). </a:t>
            </a:r>
          </a:p>
          <a:p>
            <a:pPr marL="0" indent="0" defTabSz="456536">
              <a:defRPr/>
            </a:pPr>
            <a:r>
              <a:rPr lang="en-US" sz="2400" dirty="0"/>
              <a:t>One would expect this feature to be present only in true parasites, having a direct contact with the host immune system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168275"/>
            <a:ext cx="4057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06475" y="3443296"/>
            <a:ext cx="4033838" cy="1195387"/>
          </a:xfrm>
          <a:prstGeom prst="rect">
            <a:avLst/>
          </a:prstGeom>
        </p:spPr>
        <p:txBody>
          <a:bodyPr lIns="100641" tIns="50323" rIns="100641" bIns="50323">
            <a:spAutoFit/>
          </a:bodyPr>
          <a:lstStyle/>
          <a:p>
            <a:pPr marL="754862" indent="125809" defTabSz="456536" fontAlgn="auto">
              <a:spcBef>
                <a:spcPts val="661"/>
              </a:spcBef>
              <a:spcAft>
                <a:spcPts val="0"/>
              </a:spcAft>
              <a:buClr>
                <a:srgbClr val="3891A7"/>
              </a:buClr>
              <a:buSzPct val="80000"/>
              <a:buFont typeface="Wingdings" pitchFamily="2" charset="2"/>
              <a:buChar char="ü"/>
              <a:defRPr/>
            </a:pPr>
            <a:r>
              <a:rPr lang="en-US" sz="3500" b="1" i="1" dirty="0">
                <a:solidFill>
                  <a:prstClr val="black"/>
                </a:solidFill>
                <a:latin typeface="+mn-lt"/>
                <a:ea typeface="+mn-ea"/>
                <a:cs typeface="+mn-cs"/>
              </a:rPr>
              <a:t>Asthma 	</a:t>
            </a:r>
          </a:p>
          <a:p>
            <a:pPr marL="754862" defTabSz="456536" fontAlgn="auto">
              <a:spcBef>
                <a:spcPts val="661"/>
              </a:spcBef>
              <a:spcAft>
                <a:spcPts val="0"/>
              </a:spcAft>
              <a:buClr>
                <a:srgbClr val="3891A7"/>
              </a:buClr>
              <a:buSzPct val="80000"/>
              <a:defRPr/>
            </a:pPr>
            <a:r>
              <a:rPr lang="en-US" sz="3500" b="1" i="1" dirty="0">
                <a:solidFill>
                  <a:prstClr val="black"/>
                </a:solidFill>
                <a:latin typeface="+mn-lt"/>
                <a:ea typeface="+mn-ea"/>
                <a:cs typeface="+mn-cs"/>
              </a:rPr>
              <a:t> </a:t>
            </a:r>
            <a:r>
              <a:rPr lang="en-US" i="1" dirty="0">
                <a:solidFill>
                  <a:prstClr val="black"/>
                </a:solidFill>
                <a:latin typeface="+mn-lt"/>
                <a:ea typeface="+mn-ea"/>
                <a:cs typeface="+mn-cs"/>
              </a:rPr>
              <a:t>(</a:t>
            </a:r>
            <a:r>
              <a:rPr lang="en-US" dirty="0">
                <a:solidFill>
                  <a:prstClr val="black"/>
                </a:solidFill>
                <a:latin typeface="+mn-lt"/>
                <a:ea typeface="+mn-ea"/>
                <a:cs typeface="+mn-cs"/>
              </a:rPr>
              <a:t> </a:t>
            </a:r>
            <a:r>
              <a:rPr lang="en-US" dirty="0" err="1">
                <a:solidFill>
                  <a:prstClr val="black"/>
                </a:solidFill>
                <a:latin typeface="+mn-lt"/>
                <a:ea typeface="+mn-ea"/>
                <a:cs typeface="+mn-cs"/>
              </a:rPr>
              <a:t>Arlian</a:t>
            </a:r>
            <a:r>
              <a:rPr lang="en-US" dirty="0">
                <a:solidFill>
                  <a:prstClr val="black"/>
                </a:solidFill>
                <a:latin typeface="+mn-lt"/>
                <a:ea typeface="+mn-ea"/>
                <a:cs typeface="+mn-cs"/>
              </a:rPr>
              <a:t> et al., 1992)</a:t>
            </a:r>
          </a:p>
        </p:txBody>
      </p:sp>
      <p:pic>
        <p:nvPicPr>
          <p:cNvPr id="89091" name="Picture 3" descr="E:\work at UM\pics\aapone-20031222000010250583-asthma_attacks-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2054233"/>
            <a:ext cx="48006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3" descr="E:\work at UM\pics\download.jpghgo b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38" y="2990851"/>
            <a:ext cx="4845050" cy="387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755650"/>
            <a:ext cx="2555875" cy="319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62" y="1008063"/>
            <a:ext cx="561181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E:\work at UM\pics\images.jpgUIVTUKB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613" y="3276601"/>
            <a:ext cx="530225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937" y="6705600"/>
            <a:ext cx="495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4" descr="E:\work at UM\pics\download.jpgFIVY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168" y="1176338"/>
            <a:ext cx="2657475"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363" y="231775"/>
            <a:ext cx="79311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effectLst/>
            <a:latin typeface="Arial"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Post Mortems (Online)">
  <a:themeElements>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Project Post Mortems (Online)">
      <a:majorFont>
        <a:latin typeface="Book Antiqu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Project Post Mortems (Online)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Project Post Mortems (Online)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5">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
      <a:clrScheme name="Project Post Mortems (Online) 6">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3" charset="0"/>
            <a:ea typeface="ＭＳ Ｐゴシック" pitchFamily="33" charset="-128"/>
            <a:cs typeface="ＭＳ Ｐゴシック" pitchFamily="3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3" charset="0"/>
            <a:ea typeface="ＭＳ Ｐゴシック" pitchFamily="33" charset="-128"/>
            <a:cs typeface="ＭＳ Ｐゴシック" pitchFamily="3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3" charset="0"/>
            <a:ea typeface="ＭＳ Ｐゴシック" pitchFamily="33" charset="-128"/>
            <a:cs typeface="ＭＳ Ｐゴシック" pitchFamily="3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3" charset="0"/>
            <a:ea typeface="ＭＳ Ｐゴシック" pitchFamily="33" charset="-128"/>
            <a:cs typeface="ＭＳ Ｐゴシック" pitchFamily="3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3" charset="0"/>
            <a:ea typeface="ＭＳ Ｐゴシック" pitchFamily="33" charset="-128"/>
            <a:cs typeface="ＭＳ Ｐゴシック" pitchFamily="3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3" charset="0"/>
            <a:ea typeface="ＭＳ Ｐゴシック" pitchFamily="33" charset="-128"/>
            <a:cs typeface="ＭＳ Ｐゴシック" pitchFamily="3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roject Post Mortems (Online)">
  <a:themeElements>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Project Post Mortems (Online)">
      <a:majorFont>
        <a:latin typeface="Book Antiqu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Project Post Mortems (Onlin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Project Post Mortems (Online)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Project Post Mortems (Online)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Project Post Mortems (Online) 5">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
      <a:clrScheme name="Project Post Mortems (Online) 6">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3" charset="0"/>
            <a:ea typeface="ＭＳ Ｐゴシック" pitchFamily="33" charset="-128"/>
            <a:cs typeface="ＭＳ Ｐゴシック" pitchFamily="3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3" charset="0"/>
            <a:ea typeface="ＭＳ Ｐゴシック" pitchFamily="33" charset="-128"/>
            <a:cs typeface="ＭＳ Ｐゴシック" pitchFamily="3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6966</TotalTime>
  <Words>4066</Words>
  <Application>Microsoft Macintosh PowerPoint</Application>
  <PresentationFormat>Custom</PresentationFormat>
  <Paragraphs>407</Paragraphs>
  <Slides>65</Slides>
  <Notes>54</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65</vt:i4>
      </vt:variant>
    </vt:vector>
  </HeadingPairs>
  <TitlesOfParts>
    <vt:vector size="74" baseType="lpstr">
      <vt:lpstr>Office Theme</vt:lpstr>
      <vt:lpstr>Project Post Mortems (Online)</vt:lpstr>
      <vt:lpstr>8_Blank Presentation</vt:lpstr>
      <vt:lpstr>9_Blank Presentation</vt:lpstr>
      <vt:lpstr>7_Blank Presentation</vt:lpstr>
      <vt:lpstr>1_Project Post Mortems (Online)</vt:lpstr>
      <vt:lpstr>4_Blank Presentation</vt:lpstr>
      <vt:lpstr>1_Blank Presentation</vt:lpstr>
      <vt:lpstr>Document</vt:lpstr>
      <vt:lpstr>A shift from parasitism to the free-living lifestyle in early evolution of house dust mites </vt:lpstr>
      <vt:lpstr>What are pyroglyphid house dust mites?</vt:lpstr>
      <vt:lpstr>PowerPoint Presentation</vt:lpstr>
      <vt:lpstr>What are pyroglyphid house dust mites?</vt:lpstr>
      <vt:lpstr>Pathogenicity</vt:lpstr>
      <vt:lpstr>PowerPoint Presentation</vt:lpstr>
      <vt:lpstr>PowerPoint Presentation</vt:lpstr>
      <vt:lpstr>PowerPoint Presentation</vt:lpstr>
      <vt:lpstr>PowerPoint Presentation</vt:lpstr>
      <vt:lpstr>PowerPoint Presentation</vt:lpstr>
      <vt:lpstr>Diversity of acariform mites  (42,000+ spp in almost all habitats)</vt:lpstr>
      <vt:lpstr>Where pyroglyphids come from?</vt:lpstr>
      <vt:lpstr>Brief Introduction to Astigmata</vt:lpstr>
      <vt:lpstr>Brief Introduction to Astigmata free-living mites</vt:lpstr>
      <vt:lpstr>Astigmata: “storage mites”</vt:lpstr>
      <vt:lpstr>PowerPoint Presentation</vt:lpstr>
      <vt:lpstr>PowerPoint Presentation</vt:lpstr>
      <vt:lpstr>PowerPoint Presentation</vt:lpstr>
      <vt:lpstr>Brief Introduction to Astigmata parasitic mites (Psoroptidia)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pyroglyphids come from?</vt:lpstr>
      <vt:lpstr>Where pyroglyphids come from? Conflict with ecology</vt:lpstr>
      <vt:lpstr>Where pyroglyphids come from? Conflict with ecology</vt:lpstr>
      <vt:lpstr>Dollo’s law</vt:lpstr>
      <vt:lpstr>Dollo law (parasitological corollary)</vt:lpstr>
      <vt:lpstr>Dollo law (parasitological corollary)</vt:lpstr>
      <vt:lpstr>Dataset</vt:lpstr>
      <vt:lpstr>PowerPoint Presentation</vt:lpstr>
      <vt:lpstr>Tests for ‘devolution’ of parasitism.</vt:lpstr>
      <vt:lpstr>Testing phylogenetic hypotheses in Consel v 1.2</vt:lpstr>
      <vt:lpstr>Testing phylogenetic hypotheses in Consel</vt:lpstr>
      <vt:lpstr>Testing phylogenetic hypotheses in Consel v 1.2</vt:lpstr>
      <vt:lpstr>PowerPoint Presentation</vt:lpstr>
      <vt:lpstr>Reconstructing ancestral ecology (estimating probability for parasitic HDMs)</vt:lpstr>
      <vt:lpstr>PowerPoint Presentation</vt:lpstr>
      <vt:lpstr>PowerPoint Presentation</vt:lpstr>
      <vt:lpstr>PowerPoint Presentation</vt:lpstr>
      <vt:lpstr>Testing for irreversibility of parasitism (corollary of Dollo’s law)  </vt:lpstr>
      <vt:lpstr>PowerPoint Presentation</vt:lpstr>
      <vt:lpstr>Testing for irreversibility of parasitism (corollary of Dollo’s law)</vt:lpstr>
      <vt:lpstr>Testing for irreversibility of parasitism (corollary of Dollo’s law)</vt:lpstr>
      <vt:lpstr>Testing for irreversibility of parasitism (corollary of Dollo’s law)</vt:lpstr>
      <vt:lpstr>Testing for irreversibility of parasitism (corollary of Dollo’s law)</vt:lpstr>
      <vt:lpstr>How pyroglyphid become free-living?</vt:lpstr>
      <vt:lpstr>How pyroglyphid become free-living?</vt:lpstr>
      <vt:lpstr>How pyroglyphid become free-living?</vt:lpstr>
      <vt:lpstr>PowerPoint Presentation</vt:lpstr>
      <vt:lpstr>How pyroglyphid become free-living?</vt:lpstr>
      <vt:lpstr>Additional evidence to support our hypothesis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Bayesian Species Delimitation using BPP</dc:title>
  <cp:lastModifiedBy>Mozart</cp:lastModifiedBy>
  <cp:revision>385</cp:revision>
  <cp:lastPrinted>1601-01-01T00:00:00Z</cp:lastPrinted>
  <dcterms:created xsi:type="dcterms:W3CDTF">2013-12-10T22:54:56Z</dcterms:created>
  <dcterms:modified xsi:type="dcterms:W3CDTF">2016-05-29T21:47:28Z</dcterms:modified>
</cp:coreProperties>
</file>